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2"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8" r:id="rId47"/>
    <p:sldId id="300" r:id="rId48"/>
    <p:sldId id="301" r:id="rId49"/>
    <p:sldId id="304" r:id="rId50"/>
    <p:sldId id="305"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F3D72-1B9B-48A4-A4C9-490E2E78B754}" v="19" dt="2024-05-09T01:04:09.97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uku, Naveen" userId="7b5eb8d7-24e8-4688-96ca-61642f1d7493" providerId="ADAL" clId="{A98F3D72-1B9B-48A4-A4C9-490E2E78B754}"/>
    <pc:docChg chg="undo custSel addSld delSld modSld sldOrd">
      <pc:chgData name="Cheruku, Naveen" userId="7b5eb8d7-24e8-4688-96ca-61642f1d7493" providerId="ADAL" clId="{A98F3D72-1B9B-48A4-A4C9-490E2E78B754}" dt="2024-05-09T01:05:47.777" v="139" actId="26606"/>
      <pc:docMkLst>
        <pc:docMk/>
      </pc:docMkLst>
      <pc:sldChg chg="addSp delSp modSp mod setBg modClrScheme addAnim delAnim chgLayout">
        <pc:chgData name="Cheruku, Naveen" userId="7b5eb8d7-24e8-4688-96ca-61642f1d7493" providerId="ADAL" clId="{A98F3D72-1B9B-48A4-A4C9-490E2E78B754}" dt="2024-05-09T00:52:11.298" v="78" actId="26606"/>
        <pc:sldMkLst>
          <pc:docMk/>
          <pc:sldMk cId="4148455856" sldId="256"/>
        </pc:sldMkLst>
        <pc:spChg chg="mod ord">
          <ac:chgData name="Cheruku, Naveen" userId="7b5eb8d7-24e8-4688-96ca-61642f1d7493" providerId="ADAL" clId="{A98F3D72-1B9B-48A4-A4C9-490E2E78B754}" dt="2024-05-09T00:52:11.298" v="78" actId="26606"/>
          <ac:spMkLst>
            <pc:docMk/>
            <pc:sldMk cId="4148455856" sldId="256"/>
            <ac:spMk id="2" creationId="{1EFDD697-FCD1-431A-96A5-20D6A0560F9E}"/>
          </ac:spMkLst>
        </pc:spChg>
        <pc:spChg chg="add del mod ord">
          <ac:chgData name="Cheruku, Naveen" userId="7b5eb8d7-24e8-4688-96ca-61642f1d7493" providerId="ADAL" clId="{A98F3D72-1B9B-48A4-A4C9-490E2E78B754}" dt="2024-05-09T00:52:01.392" v="74" actId="478"/>
          <ac:spMkLst>
            <pc:docMk/>
            <pc:sldMk cId="4148455856" sldId="256"/>
            <ac:spMk id="3" creationId="{B88D81B6-4AE1-3264-7BC2-1FB1A92925BC}"/>
          </ac:spMkLst>
        </pc:spChg>
        <pc:spChg chg="add del">
          <ac:chgData name="Cheruku, Naveen" userId="7b5eb8d7-24e8-4688-96ca-61642f1d7493" providerId="ADAL" clId="{A98F3D72-1B9B-48A4-A4C9-490E2E78B754}" dt="2024-05-09T00:52:11.269" v="77" actId="26606"/>
          <ac:spMkLst>
            <pc:docMk/>
            <pc:sldMk cId="4148455856" sldId="256"/>
            <ac:spMk id="7" creationId="{6F5A5072-7B47-4D32-B52A-4EBBF590B8A5}"/>
          </ac:spMkLst>
        </pc:spChg>
        <pc:spChg chg="add del">
          <ac:chgData name="Cheruku, Naveen" userId="7b5eb8d7-24e8-4688-96ca-61642f1d7493" providerId="ADAL" clId="{A98F3D72-1B9B-48A4-A4C9-490E2E78B754}" dt="2024-05-09T00:52:11.269" v="77" actId="26606"/>
          <ac:spMkLst>
            <pc:docMk/>
            <pc:sldMk cId="4148455856" sldId="256"/>
            <ac:spMk id="9" creationId="{9715DAF0-AE1B-46C9-8A6B-DB2AA05AB91D}"/>
          </ac:spMkLst>
        </pc:spChg>
        <pc:spChg chg="add del">
          <ac:chgData name="Cheruku, Naveen" userId="7b5eb8d7-24e8-4688-96ca-61642f1d7493" providerId="ADAL" clId="{A98F3D72-1B9B-48A4-A4C9-490E2E78B754}" dt="2024-05-09T00:52:11.269" v="77" actId="26606"/>
          <ac:spMkLst>
            <pc:docMk/>
            <pc:sldMk cId="4148455856" sldId="256"/>
            <ac:spMk id="11" creationId="{6016219D-510E-4184-9090-6D5578A87BD1}"/>
          </ac:spMkLst>
        </pc:spChg>
        <pc:spChg chg="add del">
          <ac:chgData name="Cheruku, Naveen" userId="7b5eb8d7-24e8-4688-96ca-61642f1d7493" providerId="ADAL" clId="{A98F3D72-1B9B-48A4-A4C9-490E2E78B754}" dt="2024-05-09T00:52:11.269" v="77" actId="26606"/>
          <ac:spMkLst>
            <pc:docMk/>
            <pc:sldMk cId="4148455856" sldId="256"/>
            <ac:spMk id="13" creationId="{AFF4A713-7B75-4B21-90D7-5AB19547C728}"/>
          </ac:spMkLst>
        </pc:spChg>
        <pc:spChg chg="add del">
          <ac:chgData name="Cheruku, Naveen" userId="7b5eb8d7-24e8-4688-96ca-61642f1d7493" providerId="ADAL" clId="{A98F3D72-1B9B-48A4-A4C9-490E2E78B754}" dt="2024-05-09T00:52:11.269" v="77" actId="26606"/>
          <ac:spMkLst>
            <pc:docMk/>
            <pc:sldMk cId="4148455856" sldId="256"/>
            <ac:spMk id="15" creationId="{DC631C0B-6DA6-4E57-8231-CE32B3434A7E}"/>
          </ac:spMkLst>
        </pc:spChg>
        <pc:spChg chg="add del">
          <ac:chgData name="Cheruku, Naveen" userId="7b5eb8d7-24e8-4688-96ca-61642f1d7493" providerId="ADAL" clId="{A98F3D72-1B9B-48A4-A4C9-490E2E78B754}" dt="2024-05-09T00:52:11.269" v="77" actId="26606"/>
          <ac:spMkLst>
            <pc:docMk/>
            <pc:sldMk cId="4148455856" sldId="256"/>
            <ac:spMk id="17" creationId="{C29501E6-A978-4A61-9689-9085AF97A53A}"/>
          </ac:spMkLst>
        </pc:spChg>
        <pc:spChg chg="add">
          <ac:chgData name="Cheruku, Naveen" userId="7b5eb8d7-24e8-4688-96ca-61642f1d7493" providerId="ADAL" clId="{A98F3D72-1B9B-48A4-A4C9-490E2E78B754}" dt="2024-05-09T00:52:11.298" v="78" actId="26606"/>
          <ac:spMkLst>
            <pc:docMk/>
            <pc:sldMk cId="4148455856" sldId="256"/>
            <ac:spMk id="19" creationId="{53947E58-F088-49F1-A3D1-DEA690192E84}"/>
          </ac:spMkLst>
        </pc:spChg>
        <pc:spChg chg="add">
          <ac:chgData name="Cheruku, Naveen" userId="7b5eb8d7-24e8-4688-96ca-61642f1d7493" providerId="ADAL" clId="{A98F3D72-1B9B-48A4-A4C9-490E2E78B754}" dt="2024-05-09T00:52:11.298" v="78" actId="26606"/>
          <ac:spMkLst>
            <pc:docMk/>
            <pc:sldMk cId="4148455856" sldId="256"/>
            <ac:spMk id="20" creationId="{0E30439A-8A5B-46EC-8283-9B6B031D40D0}"/>
          </ac:spMkLst>
        </pc:spChg>
        <pc:spChg chg="add">
          <ac:chgData name="Cheruku, Naveen" userId="7b5eb8d7-24e8-4688-96ca-61642f1d7493" providerId="ADAL" clId="{A98F3D72-1B9B-48A4-A4C9-490E2E78B754}" dt="2024-05-09T00:52:11.298" v="78" actId="26606"/>
          <ac:spMkLst>
            <pc:docMk/>
            <pc:sldMk cId="4148455856" sldId="256"/>
            <ac:spMk id="21" creationId="{5CEAD642-85CF-4750-8432-7C80C901F001}"/>
          </ac:spMkLst>
        </pc:spChg>
        <pc:spChg chg="add">
          <ac:chgData name="Cheruku, Naveen" userId="7b5eb8d7-24e8-4688-96ca-61642f1d7493" providerId="ADAL" clId="{A98F3D72-1B9B-48A4-A4C9-490E2E78B754}" dt="2024-05-09T00:52:11.298" v="78" actId="26606"/>
          <ac:spMkLst>
            <pc:docMk/>
            <pc:sldMk cId="4148455856" sldId="256"/>
            <ac:spMk id="22" creationId="{FA33EEAE-15D5-4119-8C1E-89D943F911EF}"/>
          </ac:spMkLst>
        </pc:spChg>
        <pc:spChg chg="add">
          <ac:chgData name="Cheruku, Naveen" userId="7b5eb8d7-24e8-4688-96ca-61642f1d7493" providerId="ADAL" clId="{A98F3D72-1B9B-48A4-A4C9-490E2E78B754}" dt="2024-05-09T00:52:11.298" v="78" actId="26606"/>
          <ac:spMkLst>
            <pc:docMk/>
            <pc:sldMk cId="4148455856" sldId="256"/>
            <ac:spMk id="23" creationId="{730D8B3B-9B80-4025-B934-26DC7D7CD231}"/>
          </ac:spMkLst>
        </pc:spChg>
        <pc:spChg chg="add">
          <ac:chgData name="Cheruku, Naveen" userId="7b5eb8d7-24e8-4688-96ca-61642f1d7493" providerId="ADAL" clId="{A98F3D72-1B9B-48A4-A4C9-490E2E78B754}" dt="2024-05-09T00:52:11.298" v="78" actId="26606"/>
          <ac:spMkLst>
            <pc:docMk/>
            <pc:sldMk cId="4148455856" sldId="256"/>
            <ac:spMk id="24" creationId="{B5A1B09C-1565-46F8-B70F-621C5EB48A09}"/>
          </ac:spMkLst>
        </pc:spChg>
        <pc:spChg chg="add">
          <ac:chgData name="Cheruku, Naveen" userId="7b5eb8d7-24e8-4688-96ca-61642f1d7493" providerId="ADAL" clId="{A98F3D72-1B9B-48A4-A4C9-490E2E78B754}" dt="2024-05-09T00:52:11.298" v="78" actId="26606"/>
          <ac:spMkLst>
            <pc:docMk/>
            <pc:sldMk cId="4148455856" sldId="256"/>
            <ac:spMk id="25" creationId="{8C516CC8-80AC-446C-A56E-9F54B7210402}"/>
          </ac:spMkLst>
        </pc:spChg>
      </pc:sldChg>
      <pc:sldChg chg="addSp delSp modSp mod setBg">
        <pc:chgData name="Cheruku, Naveen" userId="7b5eb8d7-24e8-4688-96ca-61642f1d7493" providerId="ADAL" clId="{A98F3D72-1B9B-48A4-A4C9-490E2E78B754}" dt="2024-05-09T00:52:45.308" v="83" actId="26606"/>
        <pc:sldMkLst>
          <pc:docMk/>
          <pc:sldMk cId="3753455730" sldId="257"/>
        </pc:sldMkLst>
        <pc:spChg chg="mod">
          <ac:chgData name="Cheruku, Naveen" userId="7b5eb8d7-24e8-4688-96ca-61642f1d7493" providerId="ADAL" clId="{A98F3D72-1B9B-48A4-A4C9-490E2E78B754}" dt="2024-05-09T00:52:45.308" v="83" actId="26606"/>
          <ac:spMkLst>
            <pc:docMk/>
            <pc:sldMk cId="3753455730" sldId="257"/>
            <ac:spMk id="2" creationId="{00B2418F-C7B5-44E3-D142-1655CA173BAF}"/>
          </ac:spMkLst>
        </pc:spChg>
        <pc:spChg chg="mod">
          <ac:chgData name="Cheruku, Naveen" userId="7b5eb8d7-24e8-4688-96ca-61642f1d7493" providerId="ADAL" clId="{A98F3D72-1B9B-48A4-A4C9-490E2E78B754}" dt="2024-05-09T00:52:45.308" v="83" actId="26606"/>
          <ac:spMkLst>
            <pc:docMk/>
            <pc:sldMk cId="3753455730" sldId="257"/>
            <ac:spMk id="3" creationId="{1F064CA2-A1DB-EC88-093A-F0FA45EF8165}"/>
          </ac:spMkLst>
        </pc:spChg>
        <pc:spChg chg="add del">
          <ac:chgData name="Cheruku, Naveen" userId="7b5eb8d7-24e8-4688-96ca-61642f1d7493" providerId="ADAL" clId="{A98F3D72-1B9B-48A4-A4C9-490E2E78B754}" dt="2024-05-09T00:52:37.865" v="80" actId="26606"/>
          <ac:spMkLst>
            <pc:docMk/>
            <pc:sldMk cId="3753455730" sldId="257"/>
            <ac:spMk id="8" creationId="{09588DA8-065E-4F6F-8EFD-43104AB2E0CF}"/>
          </ac:spMkLst>
        </pc:spChg>
        <pc:spChg chg="add del">
          <ac:chgData name="Cheruku, Naveen" userId="7b5eb8d7-24e8-4688-96ca-61642f1d7493" providerId="ADAL" clId="{A98F3D72-1B9B-48A4-A4C9-490E2E78B754}" dt="2024-05-09T00:52:37.865" v="80" actId="26606"/>
          <ac:spMkLst>
            <pc:docMk/>
            <pc:sldMk cId="3753455730" sldId="257"/>
            <ac:spMk id="10" creationId="{C4285719-470E-454C-AF62-8323075F1F5B}"/>
          </ac:spMkLst>
        </pc:spChg>
        <pc:spChg chg="add del">
          <ac:chgData name="Cheruku, Naveen" userId="7b5eb8d7-24e8-4688-96ca-61642f1d7493" providerId="ADAL" clId="{A98F3D72-1B9B-48A4-A4C9-490E2E78B754}" dt="2024-05-09T00:52:37.865" v="80" actId="26606"/>
          <ac:spMkLst>
            <pc:docMk/>
            <pc:sldMk cId="3753455730" sldId="257"/>
            <ac:spMk id="12" creationId="{CD9FE4EF-C4D8-49A0-B2FF-81D8DB7D8A24}"/>
          </ac:spMkLst>
        </pc:spChg>
        <pc:spChg chg="add del">
          <ac:chgData name="Cheruku, Naveen" userId="7b5eb8d7-24e8-4688-96ca-61642f1d7493" providerId="ADAL" clId="{A98F3D72-1B9B-48A4-A4C9-490E2E78B754}" dt="2024-05-09T00:52:37.865" v="80" actId="26606"/>
          <ac:spMkLst>
            <pc:docMk/>
            <pc:sldMk cId="3753455730" sldId="257"/>
            <ac:spMk id="14" creationId="{4300840D-0A0B-4512-BACA-B439D5B9C57C}"/>
          </ac:spMkLst>
        </pc:spChg>
        <pc:spChg chg="add del">
          <ac:chgData name="Cheruku, Naveen" userId="7b5eb8d7-24e8-4688-96ca-61642f1d7493" providerId="ADAL" clId="{A98F3D72-1B9B-48A4-A4C9-490E2E78B754}" dt="2024-05-09T00:52:37.865" v="80" actId="26606"/>
          <ac:spMkLst>
            <pc:docMk/>
            <pc:sldMk cId="3753455730" sldId="257"/>
            <ac:spMk id="16" creationId="{D2B78728-A580-49A7-84F9-6EF6F583ADE0}"/>
          </ac:spMkLst>
        </pc:spChg>
        <pc:spChg chg="add del">
          <ac:chgData name="Cheruku, Naveen" userId="7b5eb8d7-24e8-4688-96ca-61642f1d7493" providerId="ADAL" clId="{A98F3D72-1B9B-48A4-A4C9-490E2E78B754}" dt="2024-05-09T00:52:37.865" v="80" actId="26606"/>
          <ac:spMkLst>
            <pc:docMk/>
            <pc:sldMk cId="3753455730" sldId="257"/>
            <ac:spMk id="18" creationId="{38FAA1A1-D861-433F-88FA-1E9D6FD31D11}"/>
          </ac:spMkLst>
        </pc:spChg>
        <pc:spChg chg="add del">
          <ac:chgData name="Cheruku, Naveen" userId="7b5eb8d7-24e8-4688-96ca-61642f1d7493" providerId="ADAL" clId="{A98F3D72-1B9B-48A4-A4C9-490E2E78B754}" dt="2024-05-09T00:52:37.865" v="80" actId="26606"/>
          <ac:spMkLst>
            <pc:docMk/>
            <pc:sldMk cId="3753455730" sldId="257"/>
            <ac:spMk id="20" creationId="{8D71EDA1-87BF-4D5D-AB79-F346FD19278A}"/>
          </ac:spMkLst>
        </pc:spChg>
        <pc:spChg chg="add">
          <ac:chgData name="Cheruku, Naveen" userId="7b5eb8d7-24e8-4688-96ca-61642f1d7493" providerId="ADAL" clId="{A98F3D72-1B9B-48A4-A4C9-490E2E78B754}" dt="2024-05-09T00:52:45.308" v="83" actId="26606"/>
          <ac:spMkLst>
            <pc:docMk/>
            <pc:sldMk cId="3753455730" sldId="257"/>
            <ac:spMk id="25" creationId="{09588DA8-065E-4F6F-8EFD-43104AB2E0CF}"/>
          </ac:spMkLst>
        </pc:spChg>
        <pc:spChg chg="add">
          <ac:chgData name="Cheruku, Naveen" userId="7b5eb8d7-24e8-4688-96ca-61642f1d7493" providerId="ADAL" clId="{A98F3D72-1B9B-48A4-A4C9-490E2E78B754}" dt="2024-05-09T00:52:45.308" v="83" actId="26606"/>
          <ac:spMkLst>
            <pc:docMk/>
            <pc:sldMk cId="3753455730" sldId="257"/>
            <ac:spMk id="26" creationId="{C4285719-470E-454C-AF62-8323075F1F5B}"/>
          </ac:spMkLst>
        </pc:spChg>
        <pc:spChg chg="add">
          <ac:chgData name="Cheruku, Naveen" userId="7b5eb8d7-24e8-4688-96ca-61642f1d7493" providerId="ADAL" clId="{A98F3D72-1B9B-48A4-A4C9-490E2E78B754}" dt="2024-05-09T00:52:45.308" v="83" actId="26606"/>
          <ac:spMkLst>
            <pc:docMk/>
            <pc:sldMk cId="3753455730" sldId="257"/>
            <ac:spMk id="27" creationId="{CD9FE4EF-C4D8-49A0-B2FF-81D8DB7D8A24}"/>
          </ac:spMkLst>
        </pc:spChg>
        <pc:spChg chg="add">
          <ac:chgData name="Cheruku, Naveen" userId="7b5eb8d7-24e8-4688-96ca-61642f1d7493" providerId="ADAL" clId="{A98F3D72-1B9B-48A4-A4C9-490E2E78B754}" dt="2024-05-09T00:52:45.308" v="83" actId="26606"/>
          <ac:spMkLst>
            <pc:docMk/>
            <pc:sldMk cId="3753455730" sldId="257"/>
            <ac:spMk id="28" creationId="{4300840D-0A0B-4512-BACA-B439D5B9C57C}"/>
          </ac:spMkLst>
        </pc:spChg>
        <pc:spChg chg="add">
          <ac:chgData name="Cheruku, Naveen" userId="7b5eb8d7-24e8-4688-96ca-61642f1d7493" providerId="ADAL" clId="{A98F3D72-1B9B-48A4-A4C9-490E2E78B754}" dt="2024-05-09T00:52:45.308" v="83" actId="26606"/>
          <ac:spMkLst>
            <pc:docMk/>
            <pc:sldMk cId="3753455730" sldId="257"/>
            <ac:spMk id="29" creationId="{D2B78728-A580-49A7-84F9-6EF6F583ADE0}"/>
          </ac:spMkLst>
        </pc:spChg>
        <pc:spChg chg="add">
          <ac:chgData name="Cheruku, Naveen" userId="7b5eb8d7-24e8-4688-96ca-61642f1d7493" providerId="ADAL" clId="{A98F3D72-1B9B-48A4-A4C9-490E2E78B754}" dt="2024-05-09T00:52:45.308" v="83" actId="26606"/>
          <ac:spMkLst>
            <pc:docMk/>
            <pc:sldMk cId="3753455730" sldId="257"/>
            <ac:spMk id="30" creationId="{38FAA1A1-D861-433F-88FA-1E9D6FD31D11}"/>
          </ac:spMkLst>
        </pc:spChg>
        <pc:spChg chg="add">
          <ac:chgData name="Cheruku, Naveen" userId="7b5eb8d7-24e8-4688-96ca-61642f1d7493" providerId="ADAL" clId="{A98F3D72-1B9B-48A4-A4C9-490E2E78B754}" dt="2024-05-09T00:52:45.308" v="83" actId="26606"/>
          <ac:spMkLst>
            <pc:docMk/>
            <pc:sldMk cId="3753455730" sldId="257"/>
            <ac:spMk id="31" creationId="{8D71EDA1-87BF-4D5D-AB79-F346FD19278A}"/>
          </ac:spMkLst>
        </pc:spChg>
        <pc:grpChg chg="add del">
          <ac:chgData name="Cheruku, Naveen" userId="7b5eb8d7-24e8-4688-96ca-61642f1d7493" providerId="ADAL" clId="{A98F3D72-1B9B-48A4-A4C9-490E2E78B754}" dt="2024-05-09T00:52:45.292" v="82" actId="26606"/>
          <ac:grpSpMkLst>
            <pc:docMk/>
            <pc:sldMk cId="3753455730" sldId="257"/>
            <ac:grpSpMk id="22" creationId="{968EC965-623E-8BF3-985A-953E5C131628}"/>
          </ac:grpSpMkLst>
        </pc:grpChg>
      </pc:sldChg>
      <pc:sldChg chg="addSp delSp modSp mod setBg delDesignElem chgLayout">
        <pc:chgData name="Cheruku, Naveen" userId="7b5eb8d7-24e8-4688-96ca-61642f1d7493" providerId="ADAL" clId="{A98F3D72-1B9B-48A4-A4C9-490E2E78B754}" dt="2024-05-09T00:54:33.304" v="99" actId="26606"/>
        <pc:sldMkLst>
          <pc:docMk/>
          <pc:sldMk cId="1680211609" sldId="258"/>
        </pc:sldMkLst>
        <pc:spChg chg="mod ord">
          <ac:chgData name="Cheruku, Naveen" userId="7b5eb8d7-24e8-4688-96ca-61642f1d7493" providerId="ADAL" clId="{A98F3D72-1B9B-48A4-A4C9-490E2E78B754}" dt="2024-05-09T00:54:33.304" v="99" actId="26606"/>
          <ac:spMkLst>
            <pc:docMk/>
            <pc:sldMk cId="1680211609" sldId="258"/>
            <ac:spMk id="2" creationId="{502F4F6E-C853-B2AF-5746-B52FEFCC996E}"/>
          </ac:spMkLst>
        </pc:spChg>
        <pc:spChg chg="add del mod">
          <ac:chgData name="Cheruku, Naveen" userId="7b5eb8d7-24e8-4688-96ca-61642f1d7493" providerId="ADAL" clId="{A98F3D72-1B9B-48A4-A4C9-490E2E78B754}" dt="2024-05-09T00:53:17.817" v="90" actId="26606"/>
          <ac:spMkLst>
            <pc:docMk/>
            <pc:sldMk cId="1680211609" sldId="258"/>
            <ac:spMk id="3" creationId="{51806DCB-B766-7C9F-09B3-4561C907F955}"/>
          </ac:spMkLst>
        </pc:spChg>
        <pc:spChg chg="add del">
          <ac:chgData name="Cheruku, Naveen" userId="7b5eb8d7-24e8-4688-96ca-61642f1d7493" providerId="ADAL" clId="{A98F3D72-1B9B-48A4-A4C9-490E2E78B754}" dt="2024-05-09T00:52:56.496" v="85" actId="26606"/>
          <ac:spMkLst>
            <pc:docMk/>
            <pc:sldMk cId="1680211609" sldId="258"/>
            <ac:spMk id="8" creationId="{09588DA8-065E-4F6F-8EFD-43104AB2E0CF}"/>
          </ac:spMkLst>
        </pc:spChg>
        <pc:spChg chg="add del">
          <ac:chgData name="Cheruku, Naveen" userId="7b5eb8d7-24e8-4688-96ca-61642f1d7493" providerId="ADAL" clId="{A98F3D72-1B9B-48A4-A4C9-490E2E78B754}" dt="2024-05-09T00:52:59.702" v="87" actId="26606"/>
          <ac:spMkLst>
            <pc:docMk/>
            <pc:sldMk cId="1680211609" sldId="258"/>
            <ac:spMk id="9" creationId="{BACC6370-2D7E-4714-9D71-7542949D7D5D}"/>
          </ac:spMkLst>
        </pc:spChg>
        <pc:spChg chg="add del">
          <ac:chgData name="Cheruku, Naveen" userId="7b5eb8d7-24e8-4688-96ca-61642f1d7493" providerId="ADAL" clId="{A98F3D72-1B9B-48A4-A4C9-490E2E78B754}" dt="2024-05-09T00:52:56.496" v="85" actId="26606"/>
          <ac:spMkLst>
            <pc:docMk/>
            <pc:sldMk cId="1680211609" sldId="258"/>
            <ac:spMk id="10" creationId="{C4285719-470E-454C-AF62-8323075F1F5B}"/>
          </ac:spMkLst>
        </pc:spChg>
        <pc:spChg chg="add del">
          <ac:chgData name="Cheruku, Naveen" userId="7b5eb8d7-24e8-4688-96ca-61642f1d7493" providerId="ADAL" clId="{A98F3D72-1B9B-48A4-A4C9-490E2E78B754}" dt="2024-05-09T00:52:59.702" v="87" actId="26606"/>
          <ac:spMkLst>
            <pc:docMk/>
            <pc:sldMk cId="1680211609" sldId="258"/>
            <ac:spMk id="11" creationId="{256B2C21-A230-48C0-8DF1-C46611373C44}"/>
          </ac:spMkLst>
        </pc:spChg>
        <pc:spChg chg="add del">
          <ac:chgData name="Cheruku, Naveen" userId="7b5eb8d7-24e8-4688-96ca-61642f1d7493" providerId="ADAL" clId="{A98F3D72-1B9B-48A4-A4C9-490E2E78B754}" dt="2024-05-09T00:52:56.496" v="85" actId="26606"/>
          <ac:spMkLst>
            <pc:docMk/>
            <pc:sldMk cId="1680211609" sldId="258"/>
            <ac:spMk id="12" creationId="{CD9FE4EF-C4D8-49A0-B2FF-81D8DB7D8A24}"/>
          </ac:spMkLst>
        </pc:spChg>
        <pc:spChg chg="add del">
          <ac:chgData name="Cheruku, Naveen" userId="7b5eb8d7-24e8-4688-96ca-61642f1d7493" providerId="ADAL" clId="{A98F3D72-1B9B-48A4-A4C9-490E2E78B754}" dt="2024-05-09T00:52:59.702" v="87" actId="26606"/>
          <ac:spMkLst>
            <pc:docMk/>
            <pc:sldMk cId="1680211609" sldId="258"/>
            <ac:spMk id="13" creationId="{3847E18C-932D-4C95-AABA-FEC7C9499AD7}"/>
          </ac:spMkLst>
        </pc:spChg>
        <pc:spChg chg="add del">
          <ac:chgData name="Cheruku, Naveen" userId="7b5eb8d7-24e8-4688-96ca-61642f1d7493" providerId="ADAL" clId="{A98F3D72-1B9B-48A4-A4C9-490E2E78B754}" dt="2024-05-09T00:52:56.496" v="85" actId="26606"/>
          <ac:spMkLst>
            <pc:docMk/>
            <pc:sldMk cId="1680211609" sldId="258"/>
            <ac:spMk id="14" creationId="{4300840D-0A0B-4512-BACA-B439D5B9C57C}"/>
          </ac:spMkLst>
        </pc:spChg>
        <pc:spChg chg="add del">
          <ac:chgData name="Cheruku, Naveen" userId="7b5eb8d7-24e8-4688-96ca-61642f1d7493" providerId="ADAL" clId="{A98F3D72-1B9B-48A4-A4C9-490E2E78B754}" dt="2024-05-09T00:52:59.702" v="87" actId="26606"/>
          <ac:spMkLst>
            <pc:docMk/>
            <pc:sldMk cId="1680211609" sldId="258"/>
            <ac:spMk id="15" creationId="{3150CB11-0C61-439E-910F-5787759E72A0}"/>
          </ac:spMkLst>
        </pc:spChg>
        <pc:spChg chg="add del">
          <ac:chgData name="Cheruku, Naveen" userId="7b5eb8d7-24e8-4688-96ca-61642f1d7493" providerId="ADAL" clId="{A98F3D72-1B9B-48A4-A4C9-490E2E78B754}" dt="2024-05-09T00:52:56.496" v="85" actId="26606"/>
          <ac:spMkLst>
            <pc:docMk/>
            <pc:sldMk cId="1680211609" sldId="258"/>
            <ac:spMk id="16" creationId="{D2B78728-A580-49A7-84F9-6EF6F583ADE0}"/>
          </ac:spMkLst>
        </pc:spChg>
        <pc:spChg chg="add del">
          <ac:chgData name="Cheruku, Naveen" userId="7b5eb8d7-24e8-4688-96ca-61642f1d7493" providerId="ADAL" clId="{A98F3D72-1B9B-48A4-A4C9-490E2E78B754}" dt="2024-05-09T00:52:59.702" v="87" actId="26606"/>
          <ac:spMkLst>
            <pc:docMk/>
            <pc:sldMk cId="1680211609" sldId="258"/>
            <ac:spMk id="17" creationId="{43F8A58B-5155-44CE-A5FF-7647B47D0A7A}"/>
          </ac:spMkLst>
        </pc:spChg>
        <pc:spChg chg="add del">
          <ac:chgData name="Cheruku, Naveen" userId="7b5eb8d7-24e8-4688-96ca-61642f1d7493" providerId="ADAL" clId="{A98F3D72-1B9B-48A4-A4C9-490E2E78B754}" dt="2024-05-09T00:52:56.496" v="85" actId="26606"/>
          <ac:spMkLst>
            <pc:docMk/>
            <pc:sldMk cId="1680211609" sldId="258"/>
            <ac:spMk id="18" creationId="{38FAA1A1-D861-433F-88FA-1E9D6FD31D11}"/>
          </ac:spMkLst>
        </pc:spChg>
        <pc:spChg chg="add del">
          <ac:chgData name="Cheruku, Naveen" userId="7b5eb8d7-24e8-4688-96ca-61642f1d7493" providerId="ADAL" clId="{A98F3D72-1B9B-48A4-A4C9-490E2E78B754}" dt="2024-05-09T00:52:59.702" v="87" actId="26606"/>
          <ac:spMkLst>
            <pc:docMk/>
            <pc:sldMk cId="1680211609" sldId="258"/>
            <ac:spMk id="19" creationId="{443F2ACA-E6D6-4028-82DD-F03C262D5DE6}"/>
          </ac:spMkLst>
        </pc:spChg>
        <pc:spChg chg="add del">
          <ac:chgData name="Cheruku, Naveen" userId="7b5eb8d7-24e8-4688-96ca-61642f1d7493" providerId="ADAL" clId="{A98F3D72-1B9B-48A4-A4C9-490E2E78B754}" dt="2024-05-09T00:52:56.496" v="85" actId="26606"/>
          <ac:spMkLst>
            <pc:docMk/>
            <pc:sldMk cId="1680211609" sldId="258"/>
            <ac:spMk id="20" creationId="{8D71EDA1-87BF-4D5D-AB79-F346FD19278A}"/>
          </ac:spMkLst>
        </pc:spChg>
        <pc:spChg chg="add del">
          <ac:chgData name="Cheruku, Naveen" userId="7b5eb8d7-24e8-4688-96ca-61642f1d7493" providerId="ADAL" clId="{A98F3D72-1B9B-48A4-A4C9-490E2E78B754}" dt="2024-05-09T00:53:17.789" v="89" actId="26606"/>
          <ac:spMkLst>
            <pc:docMk/>
            <pc:sldMk cId="1680211609" sldId="258"/>
            <ac:spMk id="21" creationId="{DEE2AD96-B495-4E06-9291-B71706F728CB}"/>
          </ac:spMkLst>
        </pc:spChg>
        <pc:spChg chg="add del">
          <ac:chgData name="Cheruku, Naveen" userId="7b5eb8d7-24e8-4688-96ca-61642f1d7493" providerId="ADAL" clId="{A98F3D72-1B9B-48A4-A4C9-490E2E78B754}" dt="2024-05-09T00:53:17.789" v="89" actId="26606"/>
          <ac:spMkLst>
            <pc:docMk/>
            <pc:sldMk cId="1680211609" sldId="258"/>
            <ac:spMk id="22" creationId="{53CF6D67-C5A8-4ADD-9E8E-1E38CA1D3166}"/>
          </ac:spMkLst>
        </pc:spChg>
        <pc:spChg chg="add del">
          <ac:chgData name="Cheruku, Naveen" userId="7b5eb8d7-24e8-4688-96ca-61642f1d7493" providerId="ADAL" clId="{A98F3D72-1B9B-48A4-A4C9-490E2E78B754}" dt="2024-05-09T00:53:17.789" v="89" actId="26606"/>
          <ac:spMkLst>
            <pc:docMk/>
            <pc:sldMk cId="1680211609" sldId="258"/>
            <ac:spMk id="23" creationId="{86909FA0-B515-4681-B7A8-FA281D133B94}"/>
          </ac:spMkLst>
        </pc:spChg>
        <pc:spChg chg="add del">
          <ac:chgData name="Cheruku, Naveen" userId="7b5eb8d7-24e8-4688-96ca-61642f1d7493" providerId="ADAL" clId="{A98F3D72-1B9B-48A4-A4C9-490E2E78B754}" dt="2024-05-09T00:53:17.789" v="89" actId="26606"/>
          <ac:spMkLst>
            <pc:docMk/>
            <pc:sldMk cId="1680211609" sldId="258"/>
            <ac:spMk id="24" creationId="{21C9FE86-FCC3-4A31-AA1C-C882262B7FE7}"/>
          </ac:spMkLst>
        </pc:spChg>
        <pc:spChg chg="add del">
          <ac:chgData name="Cheruku, Naveen" userId="7b5eb8d7-24e8-4688-96ca-61642f1d7493" providerId="ADAL" clId="{A98F3D72-1B9B-48A4-A4C9-490E2E78B754}" dt="2024-05-09T00:53:17.789" v="89" actId="26606"/>
          <ac:spMkLst>
            <pc:docMk/>
            <pc:sldMk cId="1680211609" sldId="258"/>
            <ac:spMk id="25" creationId="{7D96243B-ECED-4B71-8E06-AE9A285EAD20}"/>
          </ac:spMkLst>
        </pc:spChg>
        <pc:spChg chg="add del">
          <ac:chgData name="Cheruku, Naveen" userId="7b5eb8d7-24e8-4688-96ca-61642f1d7493" providerId="ADAL" clId="{A98F3D72-1B9B-48A4-A4C9-490E2E78B754}" dt="2024-05-09T00:53:17.789" v="89" actId="26606"/>
          <ac:spMkLst>
            <pc:docMk/>
            <pc:sldMk cId="1680211609" sldId="258"/>
            <ac:spMk id="26" creationId="{A09989E4-EFDC-4A90-A633-E0525FB4139E}"/>
          </ac:spMkLst>
        </pc:spChg>
        <pc:spChg chg="add del">
          <ac:chgData name="Cheruku, Naveen" userId="7b5eb8d7-24e8-4688-96ca-61642f1d7493" providerId="ADAL" clId="{A98F3D72-1B9B-48A4-A4C9-490E2E78B754}" dt="2024-05-09T00:53:17.789" v="89" actId="26606"/>
          <ac:spMkLst>
            <pc:docMk/>
            <pc:sldMk cId="1680211609" sldId="258"/>
            <ac:spMk id="27" creationId="{51806DCB-B766-7C9F-09B3-4561C907F955}"/>
          </ac:spMkLst>
        </pc:spChg>
        <pc:spChg chg="add del">
          <ac:chgData name="Cheruku, Naveen" userId="7b5eb8d7-24e8-4688-96ca-61642f1d7493" providerId="ADAL" clId="{A98F3D72-1B9B-48A4-A4C9-490E2E78B754}" dt="2024-05-09T00:54:17.559" v="94" actId="700"/>
          <ac:spMkLst>
            <pc:docMk/>
            <pc:sldMk cId="1680211609" sldId="258"/>
            <ac:spMk id="29" creationId="{09588DA8-065E-4F6F-8EFD-43104AB2E0CF}"/>
          </ac:spMkLst>
        </pc:spChg>
        <pc:spChg chg="add del">
          <ac:chgData name="Cheruku, Naveen" userId="7b5eb8d7-24e8-4688-96ca-61642f1d7493" providerId="ADAL" clId="{A98F3D72-1B9B-48A4-A4C9-490E2E78B754}" dt="2024-05-09T00:54:17.559" v="94" actId="700"/>
          <ac:spMkLst>
            <pc:docMk/>
            <pc:sldMk cId="1680211609" sldId="258"/>
            <ac:spMk id="30" creationId="{C4285719-470E-454C-AF62-8323075F1F5B}"/>
          </ac:spMkLst>
        </pc:spChg>
        <pc:spChg chg="add del">
          <ac:chgData name="Cheruku, Naveen" userId="7b5eb8d7-24e8-4688-96ca-61642f1d7493" providerId="ADAL" clId="{A98F3D72-1B9B-48A4-A4C9-490E2E78B754}" dt="2024-05-09T00:54:17.559" v="94" actId="700"/>
          <ac:spMkLst>
            <pc:docMk/>
            <pc:sldMk cId="1680211609" sldId="258"/>
            <ac:spMk id="31" creationId="{CD9FE4EF-C4D8-49A0-B2FF-81D8DB7D8A24}"/>
          </ac:spMkLst>
        </pc:spChg>
        <pc:spChg chg="add del">
          <ac:chgData name="Cheruku, Naveen" userId="7b5eb8d7-24e8-4688-96ca-61642f1d7493" providerId="ADAL" clId="{A98F3D72-1B9B-48A4-A4C9-490E2E78B754}" dt="2024-05-09T00:54:17.559" v="94" actId="700"/>
          <ac:spMkLst>
            <pc:docMk/>
            <pc:sldMk cId="1680211609" sldId="258"/>
            <ac:spMk id="32" creationId="{4300840D-0A0B-4512-BACA-B439D5B9C57C}"/>
          </ac:spMkLst>
        </pc:spChg>
        <pc:spChg chg="add del">
          <ac:chgData name="Cheruku, Naveen" userId="7b5eb8d7-24e8-4688-96ca-61642f1d7493" providerId="ADAL" clId="{A98F3D72-1B9B-48A4-A4C9-490E2E78B754}" dt="2024-05-09T00:54:17.559" v="94" actId="700"/>
          <ac:spMkLst>
            <pc:docMk/>
            <pc:sldMk cId="1680211609" sldId="258"/>
            <ac:spMk id="33" creationId="{D2B78728-A580-49A7-84F9-6EF6F583ADE0}"/>
          </ac:spMkLst>
        </pc:spChg>
        <pc:spChg chg="add del">
          <ac:chgData name="Cheruku, Naveen" userId="7b5eb8d7-24e8-4688-96ca-61642f1d7493" providerId="ADAL" clId="{A98F3D72-1B9B-48A4-A4C9-490E2E78B754}" dt="2024-05-09T00:54:17.559" v="94" actId="700"/>
          <ac:spMkLst>
            <pc:docMk/>
            <pc:sldMk cId="1680211609" sldId="258"/>
            <ac:spMk id="34" creationId="{38FAA1A1-D861-433F-88FA-1E9D6FD31D11}"/>
          </ac:spMkLst>
        </pc:spChg>
        <pc:spChg chg="add del">
          <ac:chgData name="Cheruku, Naveen" userId="7b5eb8d7-24e8-4688-96ca-61642f1d7493" providerId="ADAL" clId="{A98F3D72-1B9B-48A4-A4C9-490E2E78B754}" dt="2024-05-09T00:54:17.559" v="94" actId="700"/>
          <ac:spMkLst>
            <pc:docMk/>
            <pc:sldMk cId="1680211609" sldId="258"/>
            <ac:spMk id="35" creationId="{8D71EDA1-87BF-4D5D-AB79-F346FD19278A}"/>
          </ac:spMkLst>
        </pc:spChg>
        <pc:spChg chg="add mod ord">
          <ac:chgData name="Cheruku, Naveen" userId="7b5eb8d7-24e8-4688-96ca-61642f1d7493" providerId="ADAL" clId="{A98F3D72-1B9B-48A4-A4C9-490E2E78B754}" dt="2024-05-09T00:54:33.304" v="99" actId="26606"/>
          <ac:spMkLst>
            <pc:docMk/>
            <pc:sldMk cId="1680211609" sldId="258"/>
            <ac:spMk id="36" creationId="{51806DCB-B766-7C9F-09B3-4561C907F955}"/>
          </ac:spMkLst>
        </pc:spChg>
        <pc:spChg chg="add del">
          <ac:chgData name="Cheruku, Naveen" userId="7b5eb8d7-24e8-4688-96ca-61642f1d7493" providerId="ADAL" clId="{A98F3D72-1B9B-48A4-A4C9-490E2E78B754}" dt="2024-05-09T00:54:31.520" v="96" actId="26606"/>
          <ac:spMkLst>
            <pc:docMk/>
            <pc:sldMk cId="1680211609" sldId="258"/>
            <ac:spMk id="41" creationId="{1B15ED52-F352-441B-82BF-E0EA34836D08}"/>
          </ac:spMkLst>
        </pc:spChg>
        <pc:spChg chg="add del">
          <ac:chgData name="Cheruku, Naveen" userId="7b5eb8d7-24e8-4688-96ca-61642f1d7493" providerId="ADAL" clId="{A98F3D72-1B9B-48A4-A4C9-490E2E78B754}" dt="2024-05-09T00:54:31.520" v="96" actId="26606"/>
          <ac:spMkLst>
            <pc:docMk/>
            <pc:sldMk cId="1680211609" sldId="258"/>
            <ac:spMk id="43" creationId="{3B2E3793-BFE6-45A2-9B7B-E18844431C99}"/>
          </ac:spMkLst>
        </pc:spChg>
        <pc:spChg chg="add del">
          <ac:chgData name="Cheruku, Naveen" userId="7b5eb8d7-24e8-4688-96ca-61642f1d7493" providerId="ADAL" clId="{A98F3D72-1B9B-48A4-A4C9-490E2E78B754}" dt="2024-05-09T00:54:31.520" v="96" actId="26606"/>
          <ac:spMkLst>
            <pc:docMk/>
            <pc:sldMk cId="1680211609" sldId="258"/>
            <ac:spMk id="45" creationId="{BC4C4868-CB8F-4AF9-9CDB-8108F2C19B67}"/>
          </ac:spMkLst>
        </pc:spChg>
        <pc:spChg chg="add del">
          <ac:chgData name="Cheruku, Naveen" userId="7b5eb8d7-24e8-4688-96ca-61642f1d7493" providerId="ADAL" clId="{A98F3D72-1B9B-48A4-A4C9-490E2E78B754}" dt="2024-05-09T00:54:31.520" v="96" actId="26606"/>
          <ac:spMkLst>
            <pc:docMk/>
            <pc:sldMk cId="1680211609" sldId="258"/>
            <ac:spMk id="47" creationId="{375E0459-6403-40CD-989D-56A4407CA12E}"/>
          </ac:spMkLst>
        </pc:spChg>
        <pc:spChg chg="add del">
          <ac:chgData name="Cheruku, Naveen" userId="7b5eb8d7-24e8-4688-96ca-61642f1d7493" providerId="ADAL" clId="{A98F3D72-1B9B-48A4-A4C9-490E2E78B754}" dt="2024-05-09T00:54:31.520" v="96" actId="26606"/>
          <ac:spMkLst>
            <pc:docMk/>
            <pc:sldMk cId="1680211609" sldId="258"/>
            <ac:spMk id="49" creationId="{53E5B1A8-3AC9-4BD1-9BBC-78CA94F2D1BA}"/>
          </ac:spMkLst>
        </pc:spChg>
        <pc:spChg chg="add del">
          <ac:chgData name="Cheruku, Naveen" userId="7b5eb8d7-24e8-4688-96ca-61642f1d7493" providerId="ADAL" clId="{A98F3D72-1B9B-48A4-A4C9-490E2E78B754}" dt="2024-05-09T00:54:33.285" v="98" actId="26606"/>
          <ac:spMkLst>
            <pc:docMk/>
            <pc:sldMk cId="1680211609" sldId="258"/>
            <ac:spMk id="51" creationId="{38FAA1A1-D861-433F-88FA-1E9D6FD31D11}"/>
          </ac:spMkLst>
        </pc:spChg>
        <pc:spChg chg="add del">
          <ac:chgData name="Cheruku, Naveen" userId="7b5eb8d7-24e8-4688-96ca-61642f1d7493" providerId="ADAL" clId="{A98F3D72-1B9B-48A4-A4C9-490E2E78B754}" dt="2024-05-09T00:54:33.285" v="98" actId="26606"/>
          <ac:spMkLst>
            <pc:docMk/>
            <pc:sldMk cId="1680211609" sldId="258"/>
            <ac:spMk id="52" creationId="{09588DA8-065E-4F6F-8EFD-43104AB2E0CF}"/>
          </ac:spMkLst>
        </pc:spChg>
        <pc:spChg chg="add del">
          <ac:chgData name="Cheruku, Naveen" userId="7b5eb8d7-24e8-4688-96ca-61642f1d7493" providerId="ADAL" clId="{A98F3D72-1B9B-48A4-A4C9-490E2E78B754}" dt="2024-05-09T00:54:33.285" v="98" actId="26606"/>
          <ac:spMkLst>
            <pc:docMk/>
            <pc:sldMk cId="1680211609" sldId="258"/>
            <ac:spMk id="53" creationId="{8D71EDA1-87BF-4D5D-AB79-F346FD19278A}"/>
          </ac:spMkLst>
        </pc:spChg>
        <pc:spChg chg="add del">
          <ac:chgData name="Cheruku, Naveen" userId="7b5eb8d7-24e8-4688-96ca-61642f1d7493" providerId="ADAL" clId="{A98F3D72-1B9B-48A4-A4C9-490E2E78B754}" dt="2024-05-09T00:54:33.285" v="98" actId="26606"/>
          <ac:spMkLst>
            <pc:docMk/>
            <pc:sldMk cId="1680211609" sldId="258"/>
            <ac:spMk id="54" creationId="{C4285719-470E-454C-AF62-8323075F1F5B}"/>
          </ac:spMkLst>
        </pc:spChg>
        <pc:spChg chg="add del">
          <ac:chgData name="Cheruku, Naveen" userId="7b5eb8d7-24e8-4688-96ca-61642f1d7493" providerId="ADAL" clId="{A98F3D72-1B9B-48A4-A4C9-490E2E78B754}" dt="2024-05-09T00:54:33.285" v="98" actId="26606"/>
          <ac:spMkLst>
            <pc:docMk/>
            <pc:sldMk cId="1680211609" sldId="258"/>
            <ac:spMk id="55" creationId="{CD9FE4EF-C4D8-49A0-B2FF-81D8DB7D8A24}"/>
          </ac:spMkLst>
        </pc:spChg>
        <pc:spChg chg="add del">
          <ac:chgData name="Cheruku, Naveen" userId="7b5eb8d7-24e8-4688-96ca-61642f1d7493" providerId="ADAL" clId="{A98F3D72-1B9B-48A4-A4C9-490E2E78B754}" dt="2024-05-09T00:54:33.285" v="98" actId="26606"/>
          <ac:spMkLst>
            <pc:docMk/>
            <pc:sldMk cId="1680211609" sldId="258"/>
            <ac:spMk id="56" creationId="{4300840D-0A0B-4512-BACA-B439D5B9C57C}"/>
          </ac:spMkLst>
        </pc:spChg>
        <pc:spChg chg="add del">
          <ac:chgData name="Cheruku, Naveen" userId="7b5eb8d7-24e8-4688-96ca-61642f1d7493" providerId="ADAL" clId="{A98F3D72-1B9B-48A4-A4C9-490E2E78B754}" dt="2024-05-09T00:54:33.285" v="98" actId="26606"/>
          <ac:spMkLst>
            <pc:docMk/>
            <pc:sldMk cId="1680211609" sldId="258"/>
            <ac:spMk id="57" creationId="{D2B78728-A580-49A7-84F9-6EF6F583ADE0}"/>
          </ac:spMkLst>
        </pc:spChg>
        <pc:spChg chg="add">
          <ac:chgData name="Cheruku, Naveen" userId="7b5eb8d7-24e8-4688-96ca-61642f1d7493" providerId="ADAL" clId="{A98F3D72-1B9B-48A4-A4C9-490E2E78B754}" dt="2024-05-09T00:54:33.304" v="99" actId="26606"/>
          <ac:spMkLst>
            <pc:docMk/>
            <pc:sldMk cId="1680211609" sldId="258"/>
            <ac:spMk id="59" creationId="{1B15ED52-F352-441B-82BF-E0EA34836D08}"/>
          </ac:spMkLst>
        </pc:spChg>
        <pc:spChg chg="add">
          <ac:chgData name="Cheruku, Naveen" userId="7b5eb8d7-24e8-4688-96ca-61642f1d7493" providerId="ADAL" clId="{A98F3D72-1B9B-48A4-A4C9-490E2E78B754}" dt="2024-05-09T00:54:33.304" v="99" actId="26606"/>
          <ac:spMkLst>
            <pc:docMk/>
            <pc:sldMk cId="1680211609" sldId="258"/>
            <ac:spMk id="60" creationId="{3B2E3793-BFE6-45A2-9B7B-E18844431C99}"/>
          </ac:spMkLst>
        </pc:spChg>
        <pc:spChg chg="add">
          <ac:chgData name="Cheruku, Naveen" userId="7b5eb8d7-24e8-4688-96ca-61642f1d7493" providerId="ADAL" clId="{A98F3D72-1B9B-48A4-A4C9-490E2E78B754}" dt="2024-05-09T00:54:33.304" v="99" actId="26606"/>
          <ac:spMkLst>
            <pc:docMk/>
            <pc:sldMk cId="1680211609" sldId="258"/>
            <ac:spMk id="61" creationId="{BC4C4868-CB8F-4AF9-9CDB-8108F2C19B67}"/>
          </ac:spMkLst>
        </pc:spChg>
        <pc:spChg chg="add">
          <ac:chgData name="Cheruku, Naveen" userId="7b5eb8d7-24e8-4688-96ca-61642f1d7493" providerId="ADAL" clId="{A98F3D72-1B9B-48A4-A4C9-490E2E78B754}" dt="2024-05-09T00:54:33.304" v="99" actId="26606"/>
          <ac:spMkLst>
            <pc:docMk/>
            <pc:sldMk cId="1680211609" sldId="258"/>
            <ac:spMk id="62" creationId="{375E0459-6403-40CD-989D-56A4407CA12E}"/>
          </ac:spMkLst>
        </pc:spChg>
        <pc:spChg chg="add">
          <ac:chgData name="Cheruku, Naveen" userId="7b5eb8d7-24e8-4688-96ca-61642f1d7493" providerId="ADAL" clId="{A98F3D72-1B9B-48A4-A4C9-490E2E78B754}" dt="2024-05-09T00:54:33.304" v="99" actId="26606"/>
          <ac:spMkLst>
            <pc:docMk/>
            <pc:sldMk cId="1680211609" sldId="258"/>
            <ac:spMk id="63" creationId="{53E5B1A8-3AC9-4BD1-9BBC-78CA94F2D1BA}"/>
          </ac:spMkLst>
        </pc:spChg>
        <pc:graphicFrameChg chg="add del">
          <ac:chgData name="Cheruku, Naveen" userId="7b5eb8d7-24e8-4688-96ca-61642f1d7493" providerId="ADAL" clId="{A98F3D72-1B9B-48A4-A4C9-490E2E78B754}" dt="2024-05-09T00:52:59.702" v="87" actId="26606"/>
          <ac:graphicFrameMkLst>
            <pc:docMk/>
            <pc:sldMk cId="1680211609" sldId="258"/>
            <ac:graphicFrameMk id="5" creationId="{C04BEF9B-952C-E6EE-2141-D87E283EAAF4}"/>
          </ac:graphicFrameMkLst>
        </pc:graphicFrameChg>
      </pc:sldChg>
      <pc:sldChg chg="addSp delSp modSp mod setBg">
        <pc:chgData name="Cheruku, Naveen" userId="7b5eb8d7-24e8-4688-96ca-61642f1d7493" providerId="ADAL" clId="{A98F3D72-1B9B-48A4-A4C9-490E2E78B754}" dt="2024-05-09T00:54:45.261" v="104" actId="26606"/>
        <pc:sldMkLst>
          <pc:docMk/>
          <pc:sldMk cId="3498608341" sldId="259"/>
        </pc:sldMkLst>
        <pc:spChg chg="mod">
          <ac:chgData name="Cheruku, Naveen" userId="7b5eb8d7-24e8-4688-96ca-61642f1d7493" providerId="ADAL" clId="{A98F3D72-1B9B-48A4-A4C9-490E2E78B754}" dt="2024-05-09T00:54:45.261" v="104" actId="26606"/>
          <ac:spMkLst>
            <pc:docMk/>
            <pc:sldMk cId="3498608341" sldId="259"/>
            <ac:spMk id="2" creationId="{3AE7C21F-6AC3-1914-B7CC-7EF2F896993F}"/>
          </ac:spMkLst>
        </pc:spChg>
        <pc:spChg chg="mod">
          <ac:chgData name="Cheruku, Naveen" userId="7b5eb8d7-24e8-4688-96ca-61642f1d7493" providerId="ADAL" clId="{A98F3D72-1B9B-48A4-A4C9-490E2E78B754}" dt="2024-05-09T00:54:45.261" v="104" actId="26606"/>
          <ac:spMkLst>
            <pc:docMk/>
            <pc:sldMk cId="3498608341" sldId="259"/>
            <ac:spMk id="4" creationId="{E68912C7-F11C-92B4-A67B-F8A5A95C5774}"/>
          </ac:spMkLst>
        </pc:spChg>
        <pc:spChg chg="add del">
          <ac:chgData name="Cheruku, Naveen" userId="7b5eb8d7-24e8-4688-96ca-61642f1d7493" providerId="ADAL" clId="{A98F3D72-1B9B-48A4-A4C9-490E2E78B754}" dt="2024-05-09T00:54:42.645" v="101" actId="26606"/>
          <ac:spMkLst>
            <pc:docMk/>
            <pc:sldMk cId="3498608341" sldId="259"/>
            <ac:spMk id="10" creationId="{C4285719-470E-454C-AF62-8323075F1F5B}"/>
          </ac:spMkLst>
        </pc:spChg>
        <pc:spChg chg="add del">
          <ac:chgData name="Cheruku, Naveen" userId="7b5eb8d7-24e8-4688-96ca-61642f1d7493" providerId="ADAL" clId="{A98F3D72-1B9B-48A4-A4C9-490E2E78B754}" dt="2024-05-09T00:54:42.645" v="101" actId="26606"/>
          <ac:spMkLst>
            <pc:docMk/>
            <pc:sldMk cId="3498608341" sldId="259"/>
            <ac:spMk id="12" creationId="{CD9FE4EF-C4D8-49A0-B2FF-81D8DB7D8A24}"/>
          </ac:spMkLst>
        </pc:spChg>
        <pc:spChg chg="add del">
          <ac:chgData name="Cheruku, Naveen" userId="7b5eb8d7-24e8-4688-96ca-61642f1d7493" providerId="ADAL" clId="{A98F3D72-1B9B-48A4-A4C9-490E2E78B754}" dt="2024-05-09T00:54:42.645" v="101" actId="26606"/>
          <ac:spMkLst>
            <pc:docMk/>
            <pc:sldMk cId="3498608341" sldId="259"/>
            <ac:spMk id="14" creationId="{4300840D-0A0B-4512-BACA-B439D5B9C57C}"/>
          </ac:spMkLst>
        </pc:spChg>
        <pc:spChg chg="add del">
          <ac:chgData name="Cheruku, Naveen" userId="7b5eb8d7-24e8-4688-96ca-61642f1d7493" providerId="ADAL" clId="{A98F3D72-1B9B-48A4-A4C9-490E2E78B754}" dt="2024-05-09T00:54:42.645" v="101" actId="26606"/>
          <ac:spMkLst>
            <pc:docMk/>
            <pc:sldMk cId="3498608341" sldId="259"/>
            <ac:spMk id="16" creationId="{D2B78728-A580-49A7-84F9-6EF6F583ADE0}"/>
          </ac:spMkLst>
        </pc:spChg>
        <pc:spChg chg="add del">
          <ac:chgData name="Cheruku, Naveen" userId="7b5eb8d7-24e8-4688-96ca-61642f1d7493" providerId="ADAL" clId="{A98F3D72-1B9B-48A4-A4C9-490E2E78B754}" dt="2024-05-09T00:54:42.645" v="101" actId="26606"/>
          <ac:spMkLst>
            <pc:docMk/>
            <pc:sldMk cId="3498608341" sldId="259"/>
            <ac:spMk id="18" creationId="{38FAA1A1-D861-433F-88FA-1E9D6FD31D11}"/>
          </ac:spMkLst>
        </pc:spChg>
        <pc:spChg chg="add del">
          <ac:chgData name="Cheruku, Naveen" userId="7b5eb8d7-24e8-4688-96ca-61642f1d7493" providerId="ADAL" clId="{A98F3D72-1B9B-48A4-A4C9-490E2E78B754}" dt="2024-05-09T00:54:42.645" v="101" actId="26606"/>
          <ac:spMkLst>
            <pc:docMk/>
            <pc:sldMk cId="3498608341" sldId="259"/>
            <ac:spMk id="20" creationId="{8D71EDA1-87BF-4D5D-AB79-F346FD19278A}"/>
          </ac:spMkLst>
        </pc:spChg>
        <pc:spChg chg="add del">
          <ac:chgData name="Cheruku, Naveen" userId="7b5eb8d7-24e8-4688-96ca-61642f1d7493" providerId="ADAL" clId="{A98F3D72-1B9B-48A4-A4C9-490E2E78B754}" dt="2024-05-09T00:54:45.235" v="103" actId="26606"/>
          <ac:spMkLst>
            <pc:docMk/>
            <pc:sldMk cId="3498608341" sldId="259"/>
            <ac:spMk id="22" creationId="{979E27D9-03C7-44E2-9FF8-15D0C8506AF7}"/>
          </ac:spMkLst>
        </pc:spChg>
        <pc:spChg chg="add del">
          <ac:chgData name="Cheruku, Naveen" userId="7b5eb8d7-24e8-4688-96ca-61642f1d7493" providerId="ADAL" clId="{A98F3D72-1B9B-48A4-A4C9-490E2E78B754}" dt="2024-05-09T00:54:45.235" v="103" actId="26606"/>
          <ac:spMkLst>
            <pc:docMk/>
            <pc:sldMk cId="3498608341" sldId="259"/>
            <ac:spMk id="23" creationId="{EEBF1590-3B36-48EE-A89D-3B6F3CB256AB}"/>
          </ac:spMkLst>
        </pc:spChg>
        <pc:spChg chg="add del">
          <ac:chgData name="Cheruku, Naveen" userId="7b5eb8d7-24e8-4688-96ca-61642f1d7493" providerId="ADAL" clId="{A98F3D72-1B9B-48A4-A4C9-490E2E78B754}" dt="2024-05-09T00:54:45.235" v="103" actId="26606"/>
          <ac:spMkLst>
            <pc:docMk/>
            <pc:sldMk cId="3498608341" sldId="259"/>
            <ac:spMk id="24" creationId="{AC8F6C8C-AB5A-4548-942D-E3FD40ACBC49}"/>
          </ac:spMkLst>
        </pc:spChg>
        <pc:spChg chg="add">
          <ac:chgData name="Cheruku, Naveen" userId="7b5eb8d7-24e8-4688-96ca-61642f1d7493" providerId="ADAL" clId="{A98F3D72-1B9B-48A4-A4C9-490E2E78B754}" dt="2024-05-09T00:54:45.261" v="104" actId="26606"/>
          <ac:spMkLst>
            <pc:docMk/>
            <pc:sldMk cId="3498608341" sldId="259"/>
            <ac:spMk id="26" creationId="{C4285719-470E-454C-AF62-8323075F1F5B}"/>
          </ac:spMkLst>
        </pc:spChg>
        <pc:spChg chg="add">
          <ac:chgData name="Cheruku, Naveen" userId="7b5eb8d7-24e8-4688-96ca-61642f1d7493" providerId="ADAL" clId="{A98F3D72-1B9B-48A4-A4C9-490E2E78B754}" dt="2024-05-09T00:54:45.261" v="104" actId="26606"/>
          <ac:spMkLst>
            <pc:docMk/>
            <pc:sldMk cId="3498608341" sldId="259"/>
            <ac:spMk id="27" creationId="{CD9FE4EF-C4D8-49A0-B2FF-81D8DB7D8A24}"/>
          </ac:spMkLst>
        </pc:spChg>
        <pc:spChg chg="add">
          <ac:chgData name="Cheruku, Naveen" userId="7b5eb8d7-24e8-4688-96ca-61642f1d7493" providerId="ADAL" clId="{A98F3D72-1B9B-48A4-A4C9-490E2E78B754}" dt="2024-05-09T00:54:45.261" v="104" actId="26606"/>
          <ac:spMkLst>
            <pc:docMk/>
            <pc:sldMk cId="3498608341" sldId="259"/>
            <ac:spMk id="28" creationId="{4300840D-0A0B-4512-BACA-B439D5B9C57C}"/>
          </ac:spMkLst>
        </pc:spChg>
        <pc:spChg chg="add">
          <ac:chgData name="Cheruku, Naveen" userId="7b5eb8d7-24e8-4688-96ca-61642f1d7493" providerId="ADAL" clId="{A98F3D72-1B9B-48A4-A4C9-490E2E78B754}" dt="2024-05-09T00:54:45.261" v="104" actId="26606"/>
          <ac:spMkLst>
            <pc:docMk/>
            <pc:sldMk cId="3498608341" sldId="259"/>
            <ac:spMk id="29" creationId="{D2B78728-A580-49A7-84F9-6EF6F583ADE0}"/>
          </ac:spMkLst>
        </pc:spChg>
        <pc:spChg chg="add">
          <ac:chgData name="Cheruku, Naveen" userId="7b5eb8d7-24e8-4688-96ca-61642f1d7493" providerId="ADAL" clId="{A98F3D72-1B9B-48A4-A4C9-490E2E78B754}" dt="2024-05-09T00:54:45.261" v="104" actId="26606"/>
          <ac:spMkLst>
            <pc:docMk/>
            <pc:sldMk cId="3498608341" sldId="259"/>
            <ac:spMk id="30" creationId="{38FAA1A1-D861-433F-88FA-1E9D6FD31D11}"/>
          </ac:spMkLst>
        </pc:spChg>
        <pc:spChg chg="add">
          <ac:chgData name="Cheruku, Naveen" userId="7b5eb8d7-24e8-4688-96ca-61642f1d7493" providerId="ADAL" clId="{A98F3D72-1B9B-48A4-A4C9-490E2E78B754}" dt="2024-05-09T00:54:45.261" v="104" actId="26606"/>
          <ac:spMkLst>
            <pc:docMk/>
            <pc:sldMk cId="3498608341" sldId="259"/>
            <ac:spMk id="31" creationId="{8D71EDA1-87BF-4D5D-AB79-F346FD19278A}"/>
          </ac:spMkLst>
        </pc:spChg>
        <pc:picChg chg="mod ord">
          <ac:chgData name="Cheruku, Naveen" userId="7b5eb8d7-24e8-4688-96ca-61642f1d7493" providerId="ADAL" clId="{A98F3D72-1B9B-48A4-A4C9-490E2E78B754}" dt="2024-05-09T00:54:45.261" v="104" actId="26606"/>
          <ac:picMkLst>
            <pc:docMk/>
            <pc:sldMk cId="3498608341" sldId="259"/>
            <ac:picMk id="5" creationId="{C1C86341-939B-4411-A343-1E6F34C708DA}"/>
          </ac:picMkLst>
        </pc:picChg>
      </pc:sldChg>
      <pc:sldChg chg="addSp modSp mod setBg">
        <pc:chgData name="Cheruku, Naveen" userId="7b5eb8d7-24e8-4688-96ca-61642f1d7493" providerId="ADAL" clId="{A98F3D72-1B9B-48A4-A4C9-490E2E78B754}" dt="2024-05-09T00:54:54.551" v="105" actId="26606"/>
        <pc:sldMkLst>
          <pc:docMk/>
          <pc:sldMk cId="383672132" sldId="260"/>
        </pc:sldMkLst>
        <pc:spChg chg="mod">
          <ac:chgData name="Cheruku, Naveen" userId="7b5eb8d7-24e8-4688-96ca-61642f1d7493" providerId="ADAL" clId="{A98F3D72-1B9B-48A4-A4C9-490E2E78B754}" dt="2024-05-09T00:54:54.551" v="105" actId="26606"/>
          <ac:spMkLst>
            <pc:docMk/>
            <pc:sldMk cId="383672132" sldId="260"/>
            <ac:spMk id="2" creationId="{F23BE648-82DB-4C34-079D-84E0AB584EC5}"/>
          </ac:spMkLst>
        </pc:spChg>
        <pc:spChg chg="mod">
          <ac:chgData name="Cheruku, Naveen" userId="7b5eb8d7-24e8-4688-96ca-61642f1d7493" providerId="ADAL" clId="{A98F3D72-1B9B-48A4-A4C9-490E2E78B754}" dt="2024-05-09T00:54:54.551" v="105" actId="26606"/>
          <ac:spMkLst>
            <pc:docMk/>
            <pc:sldMk cId="383672132" sldId="260"/>
            <ac:spMk id="4" creationId="{8927612C-3464-4072-AF45-B33C01E19B65}"/>
          </ac:spMkLst>
        </pc:spChg>
        <pc:spChg chg="add">
          <ac:chgData name="Cheruku, Naveen" userId="7b5eb8d7-24e8-4688-96ca-61642f1d7493" providerId="ADAL" clId="{A98F3D72-1B9B-48A4-A4C9-490E2E78B754}" dt="2024-05-09T00:54:54.551" v="105" actId="26606"/>
          <ac:spMkLst>
            <pc:docMk/>
            <pc:sldMk cId="383672132" sldId="260"/>
            <ac:spMk id="10" creationId="{3346177D-ADC4-4968-B747-5CFCD390B5B9}"/>
          </ac:spMkLst>
        </pc:spChg>
        <pc:spChg chg="add">
          <ac:chgData name="Cheruku, Naveen" userId="7b5eb8d7-24e8-4688-96ca-61642f1d7493" providerId="ADAL" clId="{A98F3D72-1B9B-48A4-A4C9-490E2E78B754}" dt="2024-05-09T00:54:54.551" v="105" actId="26606"/>
          <ac:spMkLst>
            <pc:docMk/>
            <pc:sldMk cId="383672132" sldId="260"/>
            <ac:spMk id="12" creationId="{0844A943-BF79-4FEA-ABB1-3BD54D236606}"/>
          </ac:spMkLst>
        </pc:spChg>
        <pc:spChg chg="add">
          <ac:chgData name="Cheruku, Naveen" userId="7b5eb8d7-24e8-4688-96ca-61642f1d7493" providerId="ADAL" clId="{A98F3D72-1B9B-48A4-A4C9-490E2E78B754}" dt="2024-05-09T00:54:54.551" v="105" actId="26606"/>
          <ac:spMkLst>
            <pc:docMk/>
            <pc:sldMk cId="383672132" sldId="260"/>
            <ac:spMk id="14" creationId="{6437CC72-F4A8-4DC3-AFAB-D22C482C8100}"/>
          </ac:spMkLst>
        </pc:spChg>
        <pc:picChg chg="mod">
          <ac:chgData name="Cheruku, Naveen" userId="7b5eb8d7-24e8-4688-96ca-61642f1d7493" providerId="ADAL" clId="{A98F3D72-1B9B-48A4-A4C9-490E2E78B754}" dt="2024-05-09T00:54:54.551" v="105" actId="26606"/>
          <ac:picMkLst>
            <pc:docMk/>
            <pc:sldMk cId="383672132" sldId="260"/>
            <ac:picMk id="5" creationId="{DAA00B42-8910-4ED4-9ED7-7F0680054D31}"/>
          </ac:picMkLst>
        </pc:picChg>
      </pc:sldChg>
      <pc:sldChg chg="addSp delSp modSp mod">
        <pc:chgData name="Cheruku, Naveen" userId="7b5eb8d7-24e8-4688-96ca-61642f1d7493" providerId="ADAL" clId="{A98F3D72-1B9B-48A4-A4C9-490E2E78B754}" dt="2024-05-09T00:47:14.118" v="4" actId="26606"/>
        <pc:sldMkLst>
          <pc:docMk/>
          <pc:sldMk cId="1919215292" sldId="263"/>
        </pc:sldMkLst>
        <pc:spChg chg="mod">
          <ac:chgData name="Cheruku, Naveen" userId="7b5eb8d7-24e8-4688-96ca-61642f1d7493" providerId="ADAL" clId="{A98F3D72-1B9B-48A4-A4C9-490E2E78B754}" dt="2024-05-09T00:47:14.118" v="4" actId="26606"/>
          <ac:spMkLst>
            <pc:docMk/>
            <pc:sldMk cId="1919215292" sldId="263"/>
            <ac:spMk id="2" creationId="{C2FBEB73-5BA3-D6DA-7005-DC851F67F0B3}"/>
          </ac:spMkLst>
        </pc:spChg>
        <pc:spChg chg="mod">
          <ac:chgData name="Cheruku, Naveen" userId="7b5eb8d7-24e8-4688-96ca-61642f1d7493" providerId="ADAL" clId="{A98F3D72-1B9B-48A4-A4C9-490E2E78B754}" dt="2024-05-09T00:47:14.118" v="4" actId="26606"/>
          <ac:spMkLst>
            <pc:docMk/>
            <pc:sldMk cId="1919215292" sldId="263"/>
            <ac:spMk id="3" creationId="{AD1AA3F9-1FE0-8B3D-CBBF-92A29598AA95}"/>
          </ac:spMkLst>
        </pc:spChg>
        <pc:spChg chg="add del">
          <ac:chgData name="Cheruku, Naveen" userId="7b5eb8d7-24e8-4688-96ca-61642f1d7493" providerId="ADAL" clId="{A98F3D72-1B9B-48A4-A4C9-490E2E78B754}" dt="2024-05-09T00:47:14.118" v="4" actId="26606"/>
          <ac:spMkLst>
            <pc:docMk/>
            <pc:sldMk cId="1919215292" sldId="263"/>
            <ac:spMk id="39" creationId="{1B15ED52-F352-441B-82BF-E0EA34836D08}"/>
          </ac:spMkLst>
        </pc:spChg>
        <pc:spChg chg="add del">
          <ac:chgData name="Cheruku, Naveen" userId="7b5eb8d7-24e8-4688-96ca-61642f1d7493" providerId="ADAL" clId="{A98F3D72-1B9B-48A4-A4C9-490E2E78B754}" dt="2024-05-09T00:47:14.118" v="4" actId="26606"/>
          <ac:spMkLst>
            <pc:docMk/>
            <pc:sldMk cId="1919215292" sldId="263"/>
            <ac:spMk id="41" creationId="{3B2E3793-BFE6-45A2-9B7B-E18844431C99}"/>
          </ac:spMkLst>
        </pc:spChg>
        <pc:spChg chg="add del">
          <ac:chgData name="Cheruku, Naveen" userId="7b5eb8d7-24e8-4688-96ca-61642f1d7493" providerId="ADAL" clId="{A98F3D72-1B9B-48A4-A4C9-490E2E78B754}" dt="2024-05-09T00:47:14.118" v="4" actId="26606"/>
          <ac:spMkLst>
            <pc:docMk/>
            <pc:sldMk cId="1919215292" sldId="263"/>
            <ac:spMk id="43" creationId="{BC4C4868-CB8F-4AF9-9CDB-8108F2C19B67}"/>
          </ac:spMkLst>
        </pc:spChg>
        <pc:spChg chg="add del">
          <ac:chgData name="Cheruku, Naveen" userId="7b5eb8d7-24e8-4688-96ca-61642f1d7493" providerId="ADAL" clId="{A98F3D72-1B9B-48A4-A4C9-490E2E78B754}" dt="2024-05-09T00:47:14.118" v="4" actId="26606"/>
          <ac:spMkLst>
            <pc:docMk/>
            <pc:sldMk cId="1919215292" sldId="263"/>
            <ac:spMk id="45" creationId="{375E0459-6403-40CD-989D-56A4407CA12E}"/>
          </ac:spMkLst>
        </pc:spChg>
        <pc:spChg chg="add del">
          <ac:chgData name="Cheruku, Naveen" userId="7b5eb8d7-24e8-4688-96ca-61642f1d7493" providerId="ADAL" clId="{A98F3D72-1B9B-48A4-A4C9-490E2E78B754}" dt="2024-05-09T00:47:14.118" v="4" actId="26606"/>
          <ac:spMkLst>
            <pc:docMk/>
            <pc:sldMk cId="1919215292" sldId="263"/>
            <ac:spMk id="47" creationId="{53E5B1A8-3AC9-4BD1-9BBC-78CA94F2D1BA}"/>
          </ac:spMkLst>
        </pc:spChg>
        <pc:spChg chg="add del">
          <ac:chgData name="Cheruku, Naveen" userId="7b5eb8d7-24e8-4688-96ca-61642f1d7493" providerId="ADAL" clId="{A98F3D72-1B9B-48A4-A4C9-490E2E78B754}" dt="2024-05-09T00:47:09.049" v="1" actId="26606"/>
          <ac:spMkLst>
            <pc:docMk/>
            <pc:sldMk cId="1919215292" sldId="263"/>
            <ac:spMk id="52" creationId="{DEE2AD96-B495-4E06-9291-B71706F728CB}"/>
          </ac:spMkLst>
        </pc:spChg>
        <pc:spChg chg="add del">
          <ac:chgData name="Cheruku, Naveen" userId="7b5eb8d7-24e8-4688-96ca-61642f1d7493" providerId="ADAL" clId="{A98F3D72-1B9B-48A4-A4C9-490E2E78B754}" dt="2024-05-09T00:47:09.049" v="1" actId="26606"/>
          <ac:spMkLst>
            <pc:docMk/>
            <pc:sldMk cId="1919215292" sldId="263"/>
            <ac:spMk id="54" creationId="{53CF6D67-C5A8-4ADD-9E8E-1E38CA1D3166}"/>
          </ac:spMkLst>
        </pc:spChg>
        <pc:spChg chg="add del">
          <ac:chgData name="Cheruku, Naveen" userId="7b5eb8d7-24e8-4688-96ca-61642f1d7493" providerId="ADAL" clId="{A98F3D72-1B9B-48A4-A4C9-490E2E78B754}" dt="2024-05-09T00:47:09.049" v="1" actId="26606"/>
          <ac:spMkLst>
            <pc:docMk/>
            <pc:sldMk cId="1919215292" sldId="263"/>
            <ac:spMk id="56" creationId="{86909FA0-B515-4681-B7A8-FA281D133B94}"/>
          </ac:spMkLst>
        </pc:spChg>
        <pc:spChg chg="add del">
          <ac:chgData name="Cheruku, Naveen" userId="7b5eb8d7-24e8-4688-96ca-61642f1d7493" providerId="ADAL" clId="{A98F3D72-1B9B-48A4-A4C9-490E2E78B754}" dt="2024-05-09T00:47:09.049" v="1" actId="26606"/>
          <ac:spMkLst>
            <pc:docMk/>
            <pc:sldMk cId="1919215292" sldId="263"/>
            <ac:spMk id="58" creationId="{21C9FE86-FCC3-4A31-AA1C-C882262B7FE7}"/>
          </ac:spMkLst>
        </pc:spChg>
        <pc:spChg chg="add del">
          <ac:chgData name="Cheruku, Naveen" userId="7b5eb8d7-24e8-4688-96ca-61642f1d7493" providerId="ADAL" clId="{A98F3D72-1B9B-48A4-A4C9-490E2E78B754}" dt="2024-05-09T00:47:09.049" v="1" actId="26606"/>
          <ac:spMkLst>
            <pc:docMk/>
            <pc:sldMk cId="1919215292" sldId="263"/>
            <ac:spMk id="60" creationId="{7D96243B-ECED-4B71-8E06-AE9A285EAD20}"/>
          </ac:spMkLst>
        </pc:spChg>
        <pc:spChg chg="add del">
          <ac:chgData name="Cheruku, Naveen" userId="7b5eb8d7-24e8-4688-96ca-61642f1d7493" providerId="ADAL" clId="{A98F3D72-1B9B-48A4-A4C9-490E2E78B754}" dt="2024-05-09T00:47:09.049" v="1" actId="26606"/>
          <ac:spMkLst>
            <pc:docMk/>
            <pc:sldMk cId="1919215292" sldId="263"/>
            <ac:spMk id="62" creationId="{A09989E4-EFDC-4A90-A633-E0525FB4139E}"/>
          </ac:spMkLst>
        </pc:spChg>
        <pc:spChg chg="add del">
          <ac:chgData name="Cheruku, Naveen" userId="7b5eb8d7-24e8-4688-96ca-61642f1d7493" providerId="ADAL" clId="{A98F3D72-1B9B-48A4-A4C9-490E2E78B754}" dt="2024-05-09T00:47:14.088" v="3" actId="26606"/>
          <ac:spMkLst>
            <pc:docMk/>
            <pc:sldMk cId="1919215292" sldId="263"/>
            <ac:spMk id="64" creationId="{1B15ED52-F352-441B-82BF-E0EA34836D08}"/>
          </ac:spMkLst>
        </pc:spChg>
        <pc:spChg chg="add del">
          <ac:chgData name="Cheruku, Naveen" userId="7b5eb8d7-24e8-4688-96ca-61642f1d7493" providerId="ADAL" clId="{A98F3D72-1B9B-48A4-A4C9-490E2E78B754}" dt="2024-05-09T00:47:14.088" v="3" actId="26606"/>
          <ac:spMkLst>
            <pc:docMk/>
            <pc:sldMk cId="1919215292" sldId="263"/>
            <ac:spMk id="65" creationId="{3B2E3793-BFE6-45A2-9B7B-E18844431C99}"/>
          </ac:spMkLst>
        </pc:spChg>
        <pc:spChg chg="add del">
          <ac:chgData name="Cheruku, Naveen" userId="7b5eb8d7-24e8-4688-96ca-61642f1d7493" providerId="ADAL" clId="{A98F3D72-1B9B-48A4-A4C9-490E2E78B754}" dt="2024-05-09T00:47:14.088" v="3" actId="26606"/>
          <ac:spMkLst>
            <pc:docMk/>
            <pc:sldMk cId="1919215292" sldId="263"/>
            <ac:spMk id="66" creationId="{BC4C4868-CB8F-4AF9-9CDB-8108F2C19B67}"/>
          </ac:spMkLst>
        </pc:spChg>
        <pc:spChg chg="add del">
          <ac:chgData name="Cheruku, Naveen" userId="7b5eb8d7-24e8-4688-96ca-61642f1d7493" providerId="ADAL" clId="{A98F3D72-1B9B-48A4-A4C9-490E2E78B754}" dt="2024-05-09T00:47:14.088" v="3" actId="26606"/>
          <ac:spMkLst>
            <pc:docMk/>
            <pc:sldMk cId="1919215292" sldId="263"/>
            <ac:spMk id="67" creationId="{375E0459-6403-40CD-989D-56A4407CA12E}"/>
          </ac:spMkLst>
        </pc:spChg>
        <pc:spChg chg="add del">
          <ac:chgData name="Cheruku, Naveen" userId="7b5eb8d7-24e8-4688-96ca-61642f1d7493" providerId="ADAL" clId="{A98F3D72-1B9B-48A4-A4C9-490E2E78B754}" dt="2024-05-09T00:47:14.088" v="3" actId="26606"/>
          <ac:spMkLst>
            <pc:docMk/>
            <pc:sldMk cId="1919215292" sldId="263"/>
            <ac:spMk id="68" creationId="{53E5B1A8-3AC9-4BD1-9BBC-78CA94F2D1BA}"/>
          </ac:spMkLst>
        </pc:spChg>
        <pc:spChg chg="add">
          <ac:chgData name="Cheruku, Naveen" userId="7b5eb8d7-24e8-4688-96ca-61642f1d7493" providerId="ADAL" clId="{A98F3D72-1B9B-48A4-A4C9-490E2E78B754}" dt="2024-05-09T00:47:14.118" v="4" actId="26606"/>
          <ac:spMkLst>
            <pc:docMk/>
            <pc:sldMk cId="1919215292" sldId="263"/>
            <ac:spMk id="70" creationId="{09588DA8-065E-4F6F-8EFD-43104AB2E0CF}"/>
          </ac:spMkLst>
        </pc:spChg>
        <pc:spChg chg="add">
          <ac:chgData name="Cheruku, Naveen" userId="7b5eb8d7-24e8-4688-96ca-61642f1d7493" providerId="ADAL" clId="{A98F3D72-1B9B-48A4-A4C9-490E2E78B754}" dt="2024-05-09T00:47:14.118" v="4" actId="26606"/>
          <ac:spMkLst>
            <pc:docMk/>
            <pc:sldMk cId="1919215292" sldId="263"/>
            <ac:spMk id="71" creationId="{C4285719-470E-454C-AF62-8323075F1F5B}"/>
          </ac:spMkLst>
        </pc:spChg>
        <pc:spChg chg="add">
          <ac:chgData name="Cheruku, Naveen" userId="7b5eb8d7-24e8-4688-96ca-61642f1d7493" providerId="ADAL" clId="{A98F3D72-1B9B-48A4-A4C9-490E2E78B754}" dt="2024-05-09T00:47:14.118" v="4" actId="26606"/>
          <ac:spMkLst>
            <pc:docMk/>
            <pc:sldMk cId="1919215292" sldId="263"/>
            <ac:spMk id="72" creationId="{CD9FE4EF-C4D8-49A0-B2FF-81D8DB7D8A24}"/>
          </ac:spMkLst>
        </pc:spChg>
        <pc:spChg chg="add">
          <ac:chgData name="Cheruku, Naveen" userId="7b5eb8d7-24e8-4688-96ca-61642f1d7493" providerId="ADAL" clId="{A98F3D72-1B9B-48A4-A4C9-490E2E78B754}" dt="2024-05-09T00:47:14.118" v="4" actId="26606"/>
          <ac:spMkLst>
            <pc:docMk/>
            <pc:sldMk cId="1919215292" sldId="263"/>
            <ac:spMk id="73" creationId="{4300840D-0A0B-4512-BACA-B439D5B9C57C}"/>
          </ac:spMkLst>
        </pc:spChg>
        <pc:spChg chg="add">
          <ac:chgData name="Cheruku, Naveen" userId="7b5eb8d7-24e8-4688-96ca-61642f1d7493" providerId="ADAL" clId="{A98F3D72-1B9B-48A4-A4C9-490E2E78B754}" dt="2024-05-09T00:47:14.118" v="4" actId="26606"/>
          <ac:spMkLst>
            <pc:docMk/>
            <pc:sldMk cId="1919215292" sldId="263"/>
            <ac:spMk id="74" creationId="{D2B78728-A580-49A7-84F9-6EF6F583ADE0}"/>
          </ac:spMkLst>
        </pc:spChg>
        <pc:spChg chg="add">
          <ac:chgData name="Cheruku, Naveen" userId="7b5eb8d7-24e8-4688-96ca-61642f1d7493" providerId="ADAL" clId="{A98F3D72-1B9B-48A4-A4C9-490E2E78B754}" dt="2024-05-09T00:47:14.118" v="4" actId="26606"/>
          <ac:spMkLst>
            <pc:docMk/>
            <pc:sldMk cId="1919215292" sldId="263"/>
            <ac:spMk id="75" creationId="{38FAA1A1-D861-433F-88FA-1E9D6FD31D11}"/>
          </ac:spMkLst>
        </pc:spChg>
        <pc:spChg chg="add">
          <ac:chgData name="Cheruku, Naveen" userId="7b5eb8d7-24e8-4688-96ca-61642f1d7493" providerId="ADAL" clId="{A98F3D72-1B9B-48A4-A4C9-490E2E78B754}" dt="2024-05-09T00:47:14.118" v="4" actId="26606"/>
          <ac:spMkLst>
            <pc:docMk/>
            <pc:sldMk cId="1919215292" sldId="263"/>
            <ac:spMk id="76" creationId="{8D71EDA1-87BF-4D5D-AB79-F346FD19278A}"/>
          </ac:spMkLst>
        </pc:spChg>
      </pc:sldChg>
      <pc:sldChg chg="addSp delSp modSp mod">
        <pc:chgData name="Cheruku, Naveen" userId="7b5eb8d7-24e8-4688-96ca-61642f1d7493" providerId="ADAL" clId="{A98F3D72-1B9B-48A4-A4C9-490E2E78B754}" dt="2024-05-09T00:47:30.976" v="6" actId="26606"/>
        <pc:sldMkLst>
          <pc:docMk/>
          <pc:sldMk cId="788889741" sldId="265"/>
        </pc:sldMkLst>
        <pc:spChg chg="mod">
          <ac:chgData name="Cheruku, Naveen" userId="7b5eb8d7-24e8-4688-96ca-61642f1d7493" providerId="ADAL" clId="{A98F3D72-1B9B-48A4-A4C9-490E2E78B754}" dt="2024-05-09T00:47:30.976" v="6" actId="26606"/>
          <ac:spMkLst>
            <pc:docMk/>
            <pc:sldMk cId="788889741" sldId="265"/>
            <ac:spMk id="2" creationId="{51907B0B-426C-3FC6-AB9D-85E5D5568288}"/>
          </ac:spMkLst>
        </pc:spChg>
        <pc:spChg chg="add del">
          <ac:chgData name="Cheruku, Naveen" userId="7b5eb8d7-24e8-4688-96ca-61642f1d7493" providerId="ADAL" clId="{A98F3D72-1B9B-48A4-A4C9-490E2E78B754}" dt="2024-05-09T00:47:30.976" v="6" actId="26606"/>
          <ac:spMkLst>
            <pc:docMk/>
            <pc:sldMk cId="788889741" sldId="265"/>
            <ac:spMk id="20" creationId="{BACC6370-2D7E-4714-9D71-7542949D7D5D}"/>
          </ac:spMkLst>
        </pc:spChg>
        <pc:spChg chg="add del">
          <ac:chgData name="Cheruku, Naveen" userId="7b5eb8d7-24e8-4688-96ca-61642f1d7493" providerId="ADAL" clId="{A98F3D72-1B9B-48A4-A4C9-490E2E78B754}" dt="2024-05-09T00:47:30.976" v="6" actId="26606"/>
          <ac:spMkLst>
            <pc:docMk/>
            <pc:sldMk cId="788889741" sldId="265"/>
            <ac:spMk id="22" creationId="{F68B3F68-107C-434F-AA38-110D5EA91B85}"/>
          </ac:spMkLst>
        </pc:spChg>
        <pc:spChg chg="add del">
          <ac:chgData name="Cheruku, Naveen" userId="7b5eb8d7-24e8-4688-96ca-61642f1d7493" providerId="ADAL" clId="{A98F3D72-1B9B-48A4-A4C9-490E2E78B754}" dt="2024-05-09T00:47:30.976" v="6" actId="26606"/>
          <ac:spMkLst>
            <pc:docMk/>
            <pc:sldMk cId="788889741" sldId="265"/>
            <ac:spMk id="24" creationId="{AAD0DBB9-1A4B-4391-81D4-CB19F9AB918A}"/>
          </ac:spMkLst>
        </pc:spChg>
        <pc:spChg chg="add del">
          <ac:chgData name="Cheruku, Naveen" userId="7b5eb8d7-24e8-4688-96ca-61642f1d7493" providerId="ADAL" clId="{A98F3D72-1B9B-48A4-A4C9-490E2E78B754}" dt="2024-05-09T00:47:30.976" v="6" actId="26606"/>
          <ac:spMkLst>
            <pc:docMk/>
            <pc:sldMk cId="788889741" sldId="265"/>
            <ac:spMk id="26" creationId="{063BBA22-50EA-4C4D-BE05-F1CE4E63AA56}"/>
          </ac:spMkLst>
        </pc:spChg>
        <pc:spChg chg="add del">
          <ac:chgData name="Cheruku, Naveen" userId="7b5eb8d7-24e8-4688-96ca-61642f1d7493" providerId="ADAL" clId="{A98F3D72-1B9B-48A4-A4C9-490E2E78B754}" dt="2024-05-09T00:47:30.976" v="6" actId="26606"/>
          <ac:spMkLst>
            <pc:docMk/>
            <pc:sldMk cId="788889741" sldId="265"/>
            <ac:spMk id="31" creationId="{BACC6370-2D7E-4714-9D71-7542949D7D5D}"/>
          </ac:spMkLst>
        </pc:spChg>
        <pc:spChg chg="add del">
          <ac:chgData name="Cheruku, Naveen" userId="7b5eb8d7-24e8-4688-96ca-61642f1d7493" providerId="ADAL" clId="{A98F3D72-1B9B-48A4-A4C9-490E2E78B754}" dt="2024-05-09T00:47:30.976" v="6" actId="26606"/>
          <ac:spMkLst>
            <pc:docMk/>
            <pc:sldMk cId="788889741" sldId="265"/>
            <ac:spMk id="33" creationId="{256B2C21-A230-48C0-8DF1-C46611373C44}"/>
          </ac:spMkLst>
        </pc:spChg>
        <pc:spChg chg="add del">
          <ac:chgData name="Cheruku, Naveen" userId="7b5eb8d7-24e8-4688-96ca-61642f1d7493" providerId="ADAL" clId="{A98F3D72-1B9B-48A4-A4C9-490E2E78B754}" dt="2024-05-09T00:47:30.976" v="6" actId="26606"/>
          <ac:spMkLst>
            <pc:docMk/>
            <pc:sldMk cId="788889741" sldId="265"/>
            <ac:spMk id="35" creationId="{3847E18C-932D-4C95-AABA-FEC7C9499AD7}"/>
          </ac:spMkLst>
        </pc:spChg>
        <pc:spChg chg="add del">
          <ac:chgData name="Cheruku, Naveen" userId="7b5eb8d7-24e8-4688-96ca-61642f1d7493" providerId="ADAL" clId="{A98F3D72-1B9B-48A4-A4C9-490E2E78B754}" dt="2024-05-09T00:47:30.976" v="6" actId="26606"/>
          <ac:spMkLst>
            <pc:docMk/>
            <pc:sldMk cId="788889741" sldId="265"/>
            <ac:spMk id="37" creationId="{3150CB11-0C61-439E-910F-5787759E72A0}"/>
          </ac:spMkLst>
        </pc:spChg>
        <pc:spChg chg="add del">
          <ac:chgData name="Cheruku, Naveen" userId="7b5eb8d7-24e8-4688-96ca-61642f1d7493" providerId="ADAL" clId="{A98F3D72-1B9B-48A4-A4C9-490E2E78B754}" dt="2024-05-09T00:47:30.976" v="6" actId="26606"/>
          <ac:spMkLst>
            <pc:docMk/>
            <pc:sldMk cId="788889741" sldId="265"/>
            <ac:spMk id="39" creationId="{43F8A58B-5155-44CE-A5FF-7647B47D0A7A}"/>
          </ac:spMkLst>
        </pc:spChg>
        <pc:spChg chg="add del">
          <ac:chgData name="Cheruku, Naveen" userId="7b5eb8d7-24e8-4688-96ca-61642f1d7493" providerId="ADAL" clId="{A98F3D72-1B9B-48A4-A4C9-490E2E78B754}" dt="2024-05-09T00:47:30.976" v="6" actId="26606"/>
          <ac:spMkLst>
            <pc:docMk/>
            <pc:sldMk cId="788889741" sldId="265"/>
            <ac:spMk id="41" creationId="{443F2ACA-E6D6-4028-82DD-F03C262D5DE6}"/>
          </ac:spMkLst>
        </pc:spChg>
        <pc:graphicFrameChg chg="mod modGraphic">
          <ac:chgData name="Cheruku, Naveen" userId="7b5eb8d7-24e8-4688-96ca-61642f1d7493" providerId="ADAL" clId="{A98F3D72-1B9B-48A4-A4C9-490E2E78B754}" dt="2024-05-09T00:47:30.976" v="6" actId="26606"/>
          <ac:graphicFrameMkLst>
            <pc:docMk/>
            <pc:sldMk cId="788889741" sldId="265"/>
            <ac:graphicFrameMk id="5" creationId="{8C3E8450-519C-85FE-4A3F-9634E2DD91EE}"/>
          </ac:graphicFrameMkLst>
        </pc:graphicFrameChg>
      </pc:sldChg>
      <pc:sldChg chg="modSp mod ord">
        <pc:chgData name="Cheruku, Naveen" userId="7b5eb8d7-24e8-4688-96ca-61642f1d7493" providerId="ADAL" clId="{A98F3D72-1B9B-48A4-A4C9-490E2E78B754}" dt="2024-05-09T01:01:00.078" v="108" actId="20577"/>
        <pc:sldMkLst>
          <pc:docMk/>
          <pc:sldMk cId="1647480355" sldId="304"/>
        </pc:sldMkLst>
        <pc:spChg chg="mod">
          <ac:chgData name="Cheruku, Naveen" userId="7b5eb8d7-24e8-4688-96ca-61642f1d7493" providerId="ADAL" clId="{A98F3D72-1B9B-48A4-A4C9-490E2E78B754}" dt="2024-05-09T01:01:00.078" v="108" actId="20577"/>
          <ac:spMkLst>
            <pc:docMk/>
            <pc:sldMk cId="1647480355" sldId="304"/>
            <ac:spMk id="2" creationId="{FA36D4FE-E7BB-A9D1-66F8-B51D6B4FE022}"/>
          </ac:spMkLst>
        </pc:spChg>
      </pc:sldChg>
      <pc:sldChg chg="del">
        <pc:chgData name="Cheruku, Naveen" userId="7b5eb8d7-24e8-4688-96ca-61642f1d7493" providerId="ADAL" clId="{A98F3D72-1B9B-48A4-A4C9-490E2E78B754}" dt="2024-05-09T01:00:44.586" v="106" actId="47"/>
        <pc:sldMkLst>
          <pc:docMk/>
          <pc:sldMk cId="3415831827" sldId="307"/>
        </pc:sldMkLst>
      </pc:sldChg>
      <pc:sldChg chg="add ord">
        <pc:chgData name="Cheruku, Naveen" userId="7b5eb8d7-24e8-4688-96ca-61642f1d7493" providerId="ADAL" clId="{A98F3D72-1B9B-48A4-A4C9-490E2E78B754}" dt="2024-05-09T00:48:16.063" v="13" actId="20578"/>
        <pc:sldMkLst>
          <pc:docMk/>
          <pc:sldMk cId="356347945" sldId="308"/>
        </pc:sldMkLst>
      </pc:sldChg>
      <pc:sldChg chg="modSp add mod ord">
        <pc:chgData name="Cheruku, Naveen" userId="7b5eb8d7-24e8-4688-96ca-61642f1d7493" providerId="ADAL" clId="{A98F3D72-1B9B-48A4-A4C9-490E2E78B754}" dt="2024-05-09T00:48:52.113" v="53" actId="20577"/>
        <pc:sldMkLst>
          <pc:docMk/>
          <pc:sldMk cId="453099464" sldId="309"/>
        </pc:sldMkLst>
        <pc:spChg chg="mod">
          <ac:chgData name="Cheruku, Naveen" userId="7b5eb8d7-24e8-4688-96ca-61642f1d7493" providerId="ADAL" clId="{A98F3D72-1B9B-48A4-A4C9-490E2E78B754}" dt="2024-05-09T00:48:52.113" v="53" actId="20577"/>
          <ac:spMkLst>
            <pc:docMk/>
            <pc:sldMk cId="453099464" sldId="309"/>
            <ac:spMk id="2" creationId="{7D0E1AC3-9377-7A0D-EC1C-AB1FF98C5EAE}"/>
          </ac:spMkLst>
        </pc:spChg>
      </pc:sldChg>
      <pc:sldChg chg="addSp delSp modSp add mod ord delDesignElem chgLayout">
        <pc:chgData name="Cheruku, Naveen" userId="7b5eb8d7-24e8-4688-96ca-61642f1d7493" providerId="ADAL" clId="{A98F3D72-1B9B-48A4-A4C9-490E2E78B754}" dt="2024-05-09T01:05:47.777" v="139" actId="26606"/>
        <pc:sldMkLst>
          <pc:docMk/>
          <pc:sldMk cId="1203751651" sldId="310"/>
        </pc:sldMkLst>
        <pc:spChg chg="mod ord">
          <ac:chgData name="Cheruku, Naveen" userId="7b5eb8d7-24e8-4688-96ca-61642f1d7493" providerId="ADAL" clId="{A98F3D72-1B9B-48A4-A4C9-490E2E78B754}" dt="2024-05-09T01:05:47.777" v="139" actId="26606"/>
          <ac:spMkLst>
            <pc:docMk/>
            <pc:sldMk cId="1203751651" sldId="310"/>
            <ac:spMk id="2" creationId="{7D0E1AC3-9377-7A0D-EC1C-AB1FF98C5EAE}"/>
          </ac:spMkLst>
        </pc:spChg>
        <pc:spChg chg="add del mod ord">
          <ac:chgData name="Cheruku, Naveen" userId="7b5eb8d7-24e8-4688-96ca-61642f1d7493" providerId="ADAL" clId="{A98F3D72-1B9B-48A4-A4C9-490E2E78B754}" dt="2024-05-09T00:50:30.070" v="72" actId="26606"/>
          <ac:spMkLst>
            <pc:docMk/>
            <pc:sldMk cId="1203751651" sldId="310"/>
            <ac:spMk id="4" creationId="{4CBE89D7-9FD5-A3C2-A19F-B47E87AC7E01}"/>
          </ac:spMkLst>
        </pc:spChg>
        <pc:spChg chg="add del">
          <ac:chgData name="Cheruku, Naveen" userId="7b5eb8d7-24e8-4688-96ca-61642f1d7493" providerId="ADAL" clId="{A98F3D72-1B9B-48A4-A4C9-490E2E78B754}" dt="2024-05-09T00:50:02.565" v="67" actId="26606"/>
          <ac:spMkLst>
            <pc:docMk/>
            <pc:sldMk cId="1203751651" sldId="310"/>
            <ac:spMk id="6" creationId="{09588DA8-065E-4F6F-8EFD-43104AB2E0CF}"/>
          </ac:spMkLst>
        </pc:spChg>
        <pc:spChg chg="add del">
          <ac:chgData name="Cheruku, Naveen" userId="7b5eb8d7-24e8-4688-96ca-61642f1d7493" providerId="ADAL" clId="{A98F3D72-1B9B-48A4-A4C9-490E2E78B754}" dt="2024-05-09T00:50:02.565" v="67" actId="26606"/>
          <ac:spMkLst>
            <pc:docMk/>
            <pc:sldMk cId="1203751651" sldId="310"/>
            <ac:spMk id="7" creationId="{CD9FE4EF-C4D8-49A0-B2FF-81D8DB7D8A24}"/>
          </ac:spMkLst>
        </pc:spChg>
        <pc:spChg chg="del">
          <ac:chgData name="Cheruku, Naveen" userId="7b5eb8d7-24e8-4688-96ca-61642f1d7493" providerId="ADAL" clId="{A98F3D72-1B9B-48A4-A4C9-490E2E78B754}" dt="2024-05-09T00:49:48.058" v="65" actId="700"/>
          <ac:spMkLst>
            <pc:docMk/>
            <pc:sldMk cId="1203751651" sldId="310"/>
            <ac:spMk id="8" creationId="{C4285719-470E-454C-AF62-8323075F1F5B}"/>
          </ac:spMkLst>
        </pc:spChg>
        <pc:spChg chg="del">
          <ac:chgData name="Cheruku, Naveen" userId="7b5eb8d7-24e8-4688-96ca-61642f1d7493" providerId="ADAL" clId="{A98F3D72-1B9B-48A4-A4C9-490E2E78B754}" dt="2024-05-09T00:49:48.058" v="65" actId="700"/>
          <ac:spMkLst>
            <pc:docMk/>
            <pc:sldMk cId="1203751651" sldId="310"/>
            <ac:spMk id="9" creationId="{09588DA8-065E-4F6F-8EFD-43104AB2E0CF}"/>
          </ac:spMkLst>
        </pc:spChg>
        <pc:spChg chg="add del">
          <ac:chgData name="Cheruku, Naveen" userId="7b5eb8d7-24e8-4688-96ca-61642f1d7493" providerId="ADAL" clId="{A98F3D72-1B9B-48A4-A4C9-490E2E78B754}" dt="2024-05-09T00:50:02.565" v="67" actId="26606"/>
          <ac:spMkLst>
            <pc:docMk/>
            <pc:sldMk cId="1203751651" sldId="310"/>
            <ac:spMk id="10" creationId="{4300840D-0A0B-4512-BACA-B439D5B9C57C}"/>
          </ac:spMkLst>
        </pc:spChg>
        <pc:spChg chg="add del">
          <ac:chgData name="Cheruku, Naveen" userId="7b5eb8d7-24e8-4688-96ca-61642f1d7493" providerId="ADAL" clId="{A98F3D72-1B9B-48A4-A4C9-490E2E78B754}" dt="2024-05-09T00:50:02.565" v="67" actId="26606"/>
          <ac:spMkLst>
            <pc:docMk/>
            <pc:sldMk cId="1203751651" sldId="310"/>
            <ac:spMk id="11" creationId="{C4285719-470E-454C-AF62-8323075F1F5B}"/>
          </ac:spMkLst>
        </pc:spChg>
        <pc:spChg chg="add del">
          <ac:chgData name="Cheruku, Naveen" userId="7b5eb8d7-24e8-4688-96ca-61642f1d7493" providerId="ADAL" clId="{A98F3D72-1B9B-48A4-A4C9-490E2E78B754}" dt="2024-05-09T00:50:02.565" v="67" actId="26606"/>
          <ac:spMkLst>
            <pc:docMk/>
            <pc:sldMk cId="1203751651" sldId="310"/>
            <ac:spMk id="12" creationId="{D2B78728-A580-49A7-84F9-6EF6F583ADE0}"/>
          </ac:spMkLst>
        </pc:spChg>
        <pc:spChg chg="del">
          <ac:chgData name="Cheruku, Naveen" userId="7b5eb8d7-24e8-4688-96ca-61642f1d7493" providerId="ADAL" clId="{A98F3D72-1B9B-48A4-A4C9-490E2E78B754}" dt="2024-05-09T00:49:48.058" v="65" actId="700"/>
          <ac:spMkLst>
            <pc:docMk/>
            <pc:sldMk cId="1203751651" sldId="310"/>
            <ac:spMk id="13" creationId="{CD9FE4EF-C4D8-49A0-B2FF-81D8DB7D8A24}"/>
          </ac:spMkLst>
        </pc:spChg>
        <pc:spChg chg="del">
          <ac:chgData name="Cheruku, Naveen" userId="7b5eb8d7-24e8-4688-96ca-61642f1d7493" providerId="ADAL" clId="{A98F3D72-1B9B-48A4-A4C9-490E2E78B754}" dt="2024-05-09T00:49:48.058" v="65" actId="700"/>
          <ac:spMkLst>
            <pc:docMk/>
            <pc:sldMk cId="1203751651" sldId="310"/>
            <ac:spMk id="14" creationId="{8D71EDA1-87BF-4D5D-AB79-F346FD19278A}"/>
          </ac:spMkLst>
        </pc:spChg>
        <pc:spChg chg="del">
          <ac:chgData name="Cheruku, Naveen" userId="7b5eb8d7-24e8-4688-96ca-61642f1d7493" providerId="ADAL" clId="{A98F3D72-1B9B-48A4-A4C9-490E2E78B754}" dt="2024-05-09T00:49:48.058" v="65" actId="700"/>
          <ac:spMkLst>
            <pc:docMk/>
            <pc:sldMk cId="1203751651" sldId="310"/>
            <ac:spMk id="15" creationId="{4300840D-0A0B-4512-BACA-B439D5B9C57C}"/>
          </ac:spMkLst>
        </pc:spChg>
        <pc:spChg chg="add del">
          <ac:chgData name="Cheruku, Naveen" userId="7b5eb8d7-24e8-4688-96ca-61642f1d7493" providerId="ADAL" clId="{A98F3D72-1B9B-48A4-A4C9-490E2E78B754}" dt="2024-05-09T00:50:02.565" v="67" actId="26606"/>
          <ac:spMkLst>
            <pc:docMk/>
            <pc:sldMk cId="1203751651" sldId="310"/>
            <ac:spMk id="16" creationId="{38FAA1A1-D861-433F-88FA-1E9D6FD31D11}"/>
          </ac:spMkLst>
        </pc:spChg>
        <pc:spChg chg="del">
          <ac:chgData name="Cheruku, Naveen" userId="7b5eb8d7-24e8-4688-96ca-61642f1d7493" providerId="ADAL" clId="{A98F3D72-1B9B-48A4-A4C9-490E2E78B754}" dt="2024-05-09T00:49:48.058" v="65" actId="700"/>
          <ac:spMkLst>
            <pc:docMk/>
            <pc:sldMk cId="1203751651" sldId="310"/>
            <ac:spMk id="17" creationId="{D2B78728-A580-49A7-84F9-6EF6F583ADE0}"/>
          </ac:spMkLst>
        </pc:spChg>
        <pc:spChg chg="del">
          <ac:chgData name="Cheruku, Naveen" userId="7b5eb8d7-24e8-4688-96ca-61642f1d7493" providerId="ADAL" clId="{A98F3D72-1B9B-48A4-A4C9-490E2E78B754}" dt="2024-05-09T00:49:48.058" v="65" actId="700"/>
          <ac:spMkLst>
            <pc:docMk/>
            <pc:sldMk cId="1203751651" sldId="310"/>
            <ac:spMk id="19" creationId="{38FAA1A1-D861-433F-88FA-1E9D6FD31D11}"/>
          </ac:spMkLst>
        </pc:spChg>
        <pc:spChg chg="add del">
          <ac:chgData name="Cheruku, Naveen" userId="7b5eb8d7-24e8-4688-96ca-61642f1d7493" providerId="ADAL" clId="{A98F3D72-1B9B-48A4-A4C9-490E2E78B754}" dt="2024-05-09T00:50:02.565" v="67" actId="26606"/>
          <ac:spMkLst>
            <pc:docMk/>
            <pc:sldMk cId="1203751651" sldId="310"/>
            <ac:spMk id="21" creationId="{8D71EDA1-87BF-4D5D-AB79-F346FD19278A}"/>
          </ac:spMkLst>
        </pc:spChg>
        <pc:spChg chg="add del">
          <ac:chgData name="Cheruku, Naveen" userId="7b5eb8d7-24e8-4688-96ca-61642f1d7493" providerId="ADAL" clId="{A98F3D72-1B9B-48A4-A4C9-490E2E78B754}" dt="2024-05-09T00:50:20.974" v="69" actId="26606"/>
          <ac:spMkLst>
            <pc:docMk/>
            <pc:sldMk cId="1203751651" sldId="310"/>
            <ac:spMk id="26" creationId="{CB49665F-0298-4449-8D2D-209989CB9EE3}"/>
          </ac:spMkLst>
        </pc:spChg>
        <pc:spChg chg="add del">
          <ac:chgData name="Cheruku, Naveen" userId="7b5eb8d7-24e8-4688-96ca-61642f1d7493" providerId="ADAL" clId="{A98F3D72-1B9B-48A4-A4C9-490E2E78B754}" dt="2024-05-09T00:50:20.974" v="69" actId="26606"/>
          <ac:spMkLst>
            <pc:docMk/>
            <pc:sldMk cId="1203751651" sldId="310"/>
            <ac:spMk id="27" creationId="{A71EEC14-174A-46FA-B046-474750457130}"/>
          </ac:spMkLst>
        </pc:spChg>
        <pc:spChg chg="add del">
          <ac:chgData name="Cheruku, Naveen" userId="7b5eb8d7-24e8-4688-96ca-61642f1d7493" providerId="ADAL" clId="{A98F3D72-1B9B-48A4-A4C9-490E2E78B754}" dt="2024-05-09T01:05:47.777" v="139" actId="26606"/>
          <ac:spMkLst>
            <pc:docMk/>
            <pc:sldMk cId="1203751651" sldId="310"/>
            <ac:spMk id="37" creationId="{CB49665F-0298-4449-8D2D-209989CB9EE3}"/>
          </ac:spMkLst>
        </pc:spChg>
        <pc:spChg chg="add del">
          <ac:chgData name="Cheruku, Naveen" userId="7b5eb8d7-24e8-4688-96ca-61642f1d7493" providerId="ADAL" clId="{A98F3D72-1B9B-48A4-A4C9-490E2E78B754}" dt="2024-05-09T01:05:47.777" v="139" actId="26606"/>
          <ac:spMkLst>
            <pc:docMk/>
            <pc:sldMk cId="1203751651" sldId="310"/>
            <ac:spMk id="38" creationId="{A71EEC14-174A-46FA-B046-474750457130}"/>
          </ac:spMkLst>
        </pc:spChg>
        <pc:spChg chg="add del">
          <ac:chgData name="Cheruku, Naveen" userId="7b5eb8d7-24e8-4688-96ca-61642f1d7493" providerId="ADAL" clId="{A98F3D72-1B9B-48A4-A4C9-490E2E78B754}" dt="2024-05-09T01:02:27.919" v="116" actId="26606"/>
          <ac:spMkLst>
            <pc:docMk/>
            <pc:sldMk cId="1203751651" sldId="310"/>
            <ac:spMk id="47" creationId="{5628E5CB-913B-4378-97CE-18C9F6410C53}"/>
          </ac:spMkLst>
        </pc:spChg>
        <pc:spChg chg="add del">
          <ac:chgData name="Cheruku, Naveen" userId="7b5eb8d7-24e8-4688-96ca-61642f1d7493" providerId="ADAL" clId="{A98F3D72-1B9B-48A4-A4C9-490E2E78B754}" dt="2024-05-09T01:05:08.465" v="137" actId="26606"/>
          <ac:spMkLst>
            <pc:docMk/>
            <pc:sldMk cId="1203751651" sldId="310"/>
            <ac:spMk id="48" creationId="{BACC6370-2D7E-4714-9D71-7542949D7D5D}"/>
          </ac:spMkLst>
        </pc:spChg>
        <pc:spChg chg="add del">
          <ac:chgData name="Cheruku, Naveen" userId="7b5eb8d7-24e8-4688-96ca-61642f1d7493" providerId="ADAL" clId="{A98F3D72-1B9B-48A4-A4C9-490E2E78B754}" dt="2024-05-09T01:05:08.465" v="137" actId="26606"/>
          <ac:spMkLst>
            <pc:docMk/>
            <pc:sldMk cId="1203751651" sldId="310"/>
            <ac:spMk id="49" creationId="{F68B3F68-107C-434F-AA38-110D5EA91B85}"/>
          </ac:spMkLst>
        </pc:spChg>
        <pc:spChg chg="add del">
          <ac:chgData name="Cheruku, Naveen" userId="7b5eb8d7-24e8-4688-96ca-61642f1d7493" providerId="ADAL" clId="{A98F3D72-1B9B-48A4-A4C9-490E2E78B754}" dt="2024-05-09T01:02:10.697" v="111" actId="26606"/>
          <ac:spMkLst>
            <pc:docMk/>
            <pc:sldMk cId="1203751651" sldId="310"/>
            <ac:spMk id="50" creationId="{BACC6370-2D7E-4714-9D71-7542949D7D5D}"/>
          </ac:spMkLst>
        </pc:spChg>
        <pc:spChg chg="add del">
          <ac:chgData name="Cheruku, Naveen" userId="7b5eb8d7-24e8-4688-96ca-61642f1d7493" providerId="ADAL" clId="{A98F3D72-1B9B-48A4-A4C9-490E2E78B754}" dt="2024-05-09T01:05:08.465" v="137" actId="26606"/>
          <ac:spMkLst>
            <pc:docMk/>
            <pc:sldMk cId="1203751651" sldId="310"/>
            <ac:spMk id="51" creationId="{AAD0DBB9-1A4B-4391-81D4-CB19F9AB918A}"/>
          </ac:spMkLst>
        </pc:spChg>
        <pc:spChg chg="add del">
          <ac:chgData name="Cheruku, Naveen" userId="7b5eb8d7-24e8-4688-96ca-61642f1d7493" providerId="ADAL" clId="{A98F3D72-1B9B-48A4-A4C9-490E2E78B754}" dt="2024-05-09T01:02:10.697" v="111" actId="26606"/>
          <ac:spMkLst>
            <pc:docMk/>
            <pc:sldMk cId="1203751651" sldId="310"/>
            <ac:spMk id="52" creationId="{F68B3F68-107C-434F-AA38-110D5EA91B85}"/>
          </ac:spMkLst>
        </pc:spChg>
        <pc:spChg chg="add del">
          <ac:chgData name="Cheruku, Naveen" userId="7b5eb8d7-24e8-4688-96ca-61642f1d7493" providerId="ADAL" clId="{A98F3D72-1B9B-48A4-A4C9-490E2E78B754}" dt="2024-05-09T01:05:08.465" v="137" actId="26606"/>
          <ac:spMkLst>
            <pc:docMk/>
            <pc:sldMk cId="1203751651" sldId="310"/>
            <ac:spMk id="53" creationId="{063BBA22-50EA-4C4D-BE05-F1CE4E63AA56}"/>
          </ac:spMkLst>
        </pc:spChg>
        <pc:spChg chg="add del">
          <ac:chgData name="Cheruku, Naveen" userId="7b5eb8d7-24e8-4688-96ca-61642f1d7493" providerId="ADAL" clId="{A98F3D72-1B9B-48A4-A4C9-490E2E78B754}" dt="2024-05-09T01:02:10.697" v="111" actId="26606"/>
          <ac:spMkLst>
            <pc:docMk/>
            <pc:sldMk cId="1203751651" sldId="310"/>
            <ac:spMk id="54" creationId="{AAD0DBB9-1A4B-4391-81D4-CB19F9AB918A}"/>
          </ac:spMkLst>
        </pc:spChg>
        <pc:spChg chg="add del">
          <ac:chgData name="Cheruku, Naveen" userId="7b5eb8d7-24e8-4688-96ca-61642f1d7493" providerId="ADAL" clId="{A98F3D72-1B9B-48A4-A4C9-490E2E78B754}" dt="2024-05-09T01:05:47.777" v="139" actId="26606"/>
          <ac:spMkLst>
            <pc:docMk/>
            <pc:sldMk cId="1203751651" sldId="310"/>
            <ac:spMk id="55" creationId="{BACC6370-2D7E-4714-9D71-7542949D7D5D}"/>
          </ac:spMkLst>
        </pc:spChg>
        <pc:spChg chg="add del">
          <ac:chgData name="Cheruku, Naveen" userId="7b5eb8d7-24e8-4688-96ca-61642f1d7493" providerId="ADAL" clId="{A98F3D72-1B9B-48A4-A4C9-490E2E78B754}" dt="2024-05-09T01:02:10.697" v="111" actId="26606"/>
          <ac:spMkLst>
            <pc:docMk/>
            <pc:sldMk cId="1203751651" sldId="310"/>
            <ac:spMk id="56" creationId="{063BBA22-50EA-4C4D-BE05-F1CE4E63AA56}"/>
          </ac:spMkLst>
        </pc:spChg>
        <pc:spChg chg="add del">
          <ac:chgData name="Cheruku, Naveen" userId="7b5eb8d7-24e8-4688-96ca-61642f1d7493" providerId="ADAL" clId="{A98F3D72-1B9B-48A4-A4C9-490E2E78B754}" dt="2024-05-09T01:05:47.777" v="139" actId="26606"/>
          <ac:spMkLst>
            <pc:docMk/>
            <pc:sldMk cId="1203751651" sldId="310"/>
            <ac:spMk id="57" creationId="{F68B3F68-107C-434F-AA38-110D5EA91B85}"/>
          </ac:spMkLst>
        </pc:spChg>
        <pc:spChg chg="add del">
          <ac:chgData name="Cheruku, Naveen" userId="7b5eb8d7-24e8-4688-96ca-61642f1d7493" providerId="ADAL" clId="{A98F3D72-1B9B-48A4-A4C9-490E2E78B754}" dt="2024-05-09T01:02:17.404" v="113" actId="26606"/>
          <ac:spMkLst>
            <pc:docMk/>
            <pc:sldMk cId="1203751651" sldId="310"/>
            <ac:spMk id="58" creationId="{6C4028FD-8BAA-4A19-BFDE-594D991B7552}"/>
          </ac:spMkLst>
        </pc:spChg>
        <pc:spChg chg="add del">
          <ac:chgData name="Cheruku, Naveen" userId="7b5eb8d7-24e8-4688-96ca-61642f1d7493" providerId="ADAL" clId="{A98F3D72-1B9B-48A4-A4C9-490E2E78B754}" dt="2024-05-09T01:05:47.777" v="139" actId="26606"/>
          <ac:spMkLst>
            <pc:docMk/>
            <pc:sldMk cId="1203751651" sldId="310"/>
            <ac:spMk id="59" creationId="{AAD0DBB9-1A4B-4391-81D4-CB19F9AB918A}"/>
          </ac:spMkLst>
        </pc:spChg>
        <pc:spChg chg="add del">
          <ac:chgData name="Cheruku, Naveen" userId="7b5eb8d7-24e8-4688-96ca-61642f1d7493" providerId="ADAL" clId="{A98F3D72-1B9B-48A4-A4C9-490E2E78B754}" dt="2024-05-09T01:05:47.777" v="139" actId="26606"/>
          <ac:spMkLst>
            <pc:docMk/>
            <pc:sldMk cId="1203751651" sldId="310"/>
            <ac:spMk id="60" creationId="{063BBA22-50EA-4C4D-BE05-F1CE4E63AA56}"/>
          </ac:spMkLst>
        </pc:spChg>
        <pc:grpChg chg="add del">
          <ac:chgData name="Cheruku, Naveen" userId="7b5eb8d7-24e8-4688-96ca-61642f1d7493" providerId="ADAL" clId="{A98F3D72-1B9B-48A4-A4C9-490E2E78B754}" dt="2024-05-09T00:50:20.974" v="69" actId="26606"/>
          <ac:grpSpMkLst>
            <pc:docMk/>
            <pc:sldMk cId="1203751651" sldId="310"/>
            <ac:grpSpMk id="18" creationId="{43F5E015-E085-4624-B431-B42414448684}"/>
          </ac:grpSpMkLst>
        </pc:grpChg>
        <pc:grpChg chg="add del">
          <ac:chgData name="Cheruku, Naveen" userId="7b5eb8d7-24e8-4688-96ca-61642f1d7493" providerId="ADAL" clId="{A98F3D72-1B9B-48A4-A4C9-490E2E78B754}" dt="2024-05-09T00:50:20.974" v="69" actId="26606"/>
          <ac:grpSpMkLst>
            <pc:docMk/>
            <pc:sldMk cId="1203751651" sldId="310"/>
            <ac:grpSpMk id="28" creationId="{EEB6CB95-E653-4C6C-AE51-62FD848E8D5B}"/>
          </ac:grpSpMkLst>
        </pc:grpChg>
        <pc:grpChg chg="add del">
          <ac:chgData name="Cheruku, Naveen" userId="7b5eb8d7-24e8-4688-96ca-61642f1d7493" providerId="ADAL" clId="{A98F3D72-1B9B-48A4-A4C9-490E2E78B754}" dt="2024-05-09T01:05:47.777" v="139" actId="26606"/>
          <ac:grpSpMkLst>
            <pc:docMk/>
            <pc:sldMk cId="1203751651" sldId="310"/>
            <ac:grpSpMk id="39" creationId="{EEB6CB95-E653-4C6C-AE51-62FD848E8D5B}"/>
          </ac:grpSpMkLst>
        </pc:grpChg>
        <pc:grpChg chg="add del">
          <ac:chgData name="Cheruku, Naveen" userId="7b5eb8d7-24e8-4688-96ca-61642f1d7493" providerId="ADAL" clId="{A98F3D72-1B9B-48A4-A4C9-490E2E78B754}" dt="2024-05-09T01:05:47.777" v="139" actId="26606"/>
          <ac:grpSpMkLst>
            <pc:docMk/>
            <pc:sldMk cId="1203751651" sldId="310"/>
            <ac:grpSpMk id="42" creationId="{43F5E015-E085-4624-B431-B42414448684}"/>
          </ac:grpSpMkLst>
        </pc:grpChg>
        <pc:graphicFrameChg chg="add del">
          <ac:chgData name="Cheruku, Naveen" userId="7b5eb8d7-24e8-4688-96ca-61642f1d7493" providerId="ADAL" clId="{A98F3D72-1B9B-48A4-A4C9-490E2E78B754}" dt="2024-05-09T00:50:20.974" v="69" actId="26606"/>
          <ac:graphicFrameMkLst>
            <pc:docMk/>
            <pc:sldMk cId="1203751651" sldId="310"/>
            <ac:graphicFrameMk id="33" creationId="{4E01619A-2818-CE1A-3951-3F1B1DAB2F34}"/>
          </ac:graphicFrameMkLst>
        </pc:graphicFrameChg>
        <pc:graphicFrameChg chg="add del">
          <ac:chgData name="Cheruku, Naveen" userId="7b5eb8d7-24e8-4688-96ca-61642f1d7493" providerId="ADAL" clId="{A98F3D72-1B9B-48A4-A4C9-490E2E78B754}" dt="2024-05-09T00:50:29.946" v="71" actId="26606"/>
          <ac:graphicFrameMkLst>
            <pc:docMk/>
            <pc:sldMk cId="1203751651" sldId="310"/>
            <ac:graphicFrameMk id="35" creationId="{5F1E9EF1-0B65-D018-E4E9-0A2B9D05C6D6}"/>
          </ac:graphicFrameMkLst>
        </pc:graphicFrameChg>
        <pc:graphicFrameChg chg="add mod ord modGraphic">
          <ac:chgData name="Cheruku, Naveen" userId="7b5eb8d7-24e8-4688-96ca-61642f1d7493" providerId="ADAL" clId="{A98F3D72-1B9B-48A4-A4C9-490E2E78B754}" dt="2024-05-09T01:05:47.777" v="139" actId="26606"/>
          <ac:graphicFrameMkLst>
            <pc:docMk/>
            <pc:sldMk cId="1203751651" sldId="310"/>
            <ac:graphicFrameMk id="45" creationId="{4E01619A-2818-CE1A-3951-3F1B1DAB2F3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445356-48A2-4A78-8D37-C5779056ACC5}"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87390497-2D53-4088-AA6B-0568089D34BE}">
      <dgm:prSet/>
      <dgm:spPr/>
      <dgm:t>
        <a:bodyPr/>
        <a:lstStyle/>
        <a:p>
          <a:r>
            <a:rPr lang="en-US"/>
            <a:t>Relevant attributes help make decision before loan sanction</a:t>
          </a:r>
        </a:p>
      </dgm:t>
    </dgm:pt>
    <dgm:pt modelId="{C07D14B0-8D54-4951-B6D4-D133BA3C8D68}" type="parTrans" cxnId="{8E1CF537-63B9-44D1-8767-6D403AA9FD0E}">
      <dgm:prSet/>
      <dgm:spPr/>
      <dgm:t>
        <a:bodyPr/>
        <a:lstStyle/>
        <a:p>
          <a:endParaRPr lang="en-US"/>
        </a:p>
      </dgm:t>
    </dgm:pt>
    <dgm:pt modelId="{C8C22476-1FCB-4F8C-80DC-85022E553EB6}" type="sibTrans" cxnId="{8E1CF537-63B9-44D1-8767-6D403AA9FD0E}">
      <dgm:prSet/>
      <dgm:spPr/>
      <dgm:t>
        <a:bodyPr/>
        <a:lstStyle/>
        <a:p>
          <a:endParaRPr lang="en-US"/>
        </a:p>
      </dgm:t>
    </dgm:pt>
    <dgm:pt modelId="{F50ADDD0-9246-4BE0-A5BF-7AEEB95BEA43}">
      <dgm:prSet/>
      <dgm:spPr/>
      <dgm:t>
        <a:bodyPr/>
        <a:lstStyle/>
        <a:p>
          <a:r>
            <a:rPr lang="en-US"/>
            <a:t>Irrelevant attributes are removed</a:t>
          </a:r>
        </a:p>
      </dgm:t>
    </dgm:pt>
    <dgm:pt modelId="{CFC2EC3A-0181-4E8E-8BDD-506202EB75AA}" type="parTrans" cxnId="{2229809F-6FEF-448F-A029-A81546CAB4A8}">
      <dgm:prSet/>
      <dgm:spPr/>
      <dgm:t>
        <a:bodyPr/>
        <a:lstStyle/>
        <a:p>
          <a:endParaRPr lang="en-US"/>
        </a:p>
      </dgm:t>
    </dgm:pt>
    <dgm:pt modelId="{6545DAD1-0866-4173-90CF-689E3618D432}" type="sibTrans" cxnId="{2229809F-6FEF-448F-A029-A81546CAB4A8}">
      <dgm:prSet/>
      <dgm:spPr/>
      <dgm:t>
        <a:bodyPr/>
        <a:lstStyle/>
        <a:p>
          <a:endParaRPr lang="en-US"/>
        </a:p>
      </dgm:t>
    </dgm:pt>
    <dgm:pt modelId="{BD659264-4E15-4BA8-8607-FDBD90875092}">
      <dgm:prSet/>
      <dgm:spPr/>
      <dgm:t>
        <a:bodyPr/>
        <a:lstStyle/>
        <a:p>
          <a:r>
            <a:rPr lang="en-US"/>
            <a:t>Loans with status Current are removed</a:t>
          </a:r>
        </a:p>
      </dgm:t>
    </dgm:pt>
    <dgm:pt modelId="{677ED329-84C6-4623-9601-2C120695063C}" type="parTrans" cxnId="{560A92B2-41DC-4340-AA60-40AAA2017312}">
      <dgm:prSet/>
      <dgm:spPr/>
      <dgm:t>
        <a:bodyPr/>
        <a:lstStyle/>
        <a:p>
          <a:endParaRPr lang="en-US"/>
        </a:p>
      </dgm:t>
    </dgm:pt>
    <dgm:pt modelId="{240D631D-F8B7-429C-8369-51F7AA2250A1}" type="sibTrans" cxnId="{560A92B2-41DC-4340-AA60-40AAA2017312}">
      <dgm:prSet/>
      <dgm:spPr/>
      <dgm:t>
        <a:bodyPr/>
        <a:lstStyle/>
        <a:p>
          <a:endParaRPr lang="en-US"/>
        </a:p>
      </dgm:t>
    </dgm:pt>
    <dgm:pt modelId="{CF6541E0-FA87-4969-AB4C-EB5ADF55FFB6}">
      <dgm:prSet/>
      <dgm:spPr/>
      <dgm:t>
        <a:bodyPr/>
        <a:lstStyle/>
        <a:p>
          <a:r>
            <a:rPr lang="en-US"/>
            <a:t>Only Fully paid or Charged Off loans are required</a:t>
          </a:r>
        </a:p>
      </dgm:t>
    </dgm:pt>
    <dgm:pt modelId="{5E42D008-46A7-4178-BADC-1E48D50A4819}" type="parTrans" cxnId="{DB15E453-A4F2-4DB6-AA4D-F83BD6340280}">
      <dgm:prSet/>
      <dgm:spPr/>
      <dgm:t>
        <a:bodyPr/>
        <a:lstStyle/>
        <a:p>
          <a:endParaRPr lang="en-US"/>
        </a:p>
      </dgm:t>
    </dgm:pt>
    <dgm:pt modelId="{5BB8C655-3E0D-42F5-9351-648E14BEA1CD}" type="sibTrans" cxnId="{DB15E453-A4F2-4DB6-AA4D-F83BD6340280}">
      <dgm:prSet/>
      <dgm:spPr/>
      <dgm:t>
        <a:bodyPr/>
        <a:lstStyle/>
        <a:p>
          <a:endParaRPr lang="en-US"/>
        </a:p>
      </dgm:t>
    </dgm:pt>
    <dgm:pt modelId="{7BC776C6-BEBE-4F19-80F6-08A96E499BB7}">
      <dgm:prSet/>
      <dgm:spPr/>
      <dgm:t>
        <a:bodyPr/>
        <a:lstStyle/>
        <a:p>
          <a:r>
            <a:rPr lang="en-US"/>
            <a:t>Columns representing data gathered after loan sanction are dropped</a:t>
          </a:r>
        </a:p>
      </dgm:t>
    </dgm:pt>
    <dgm:pt modelId="{AEDEE09D-37ED-4BB3-8E21-C47228AE3F34}" type="parTrans" cxnId="{8F21D82A-3B6C-49B3-B0EC-6F0577861EFD}">
      <dgm:prSet/>
      <dgm:spPr/>
      <dgm:t>
        <a:bodyPr/>
        <a:lstStyle/>
        <a:p>
          <a:endParaRPr lang="en-US"/>
        </a:p>
      </dgm:t>
    </dgm:pt>
    <dgm:pt modelId="{D3834091-EED3-48B5-9CCF-5C418EFFC69D}" type="sibTrans" cxnId="{8F21D82A-3B6C-49B3-B0EC-6F0577861EFD}">
      <dgm:prSet/>
      <dgm:spPr/>
      <dgm:t>
        <a:bodyPr/>
        <a:lstStyle/>
        <a:p>
          <a:endParaRPr lang="en-US"/>
        </a:p>
      </dgm:t>
    </dgm:pt>
    <dgm:pt modelId="{16A3AE03-30CB-49C2-9644-AC0FEAACFD20}">
      <dgm:prSet/>
      <dgm:spPr/>
      <dgm:t>
        <a:bodyPr/>
        <a:lstStyle/>
        <a:p>
          <a:r>
            <a:rPr lang="en-US"/>
            <a:t>Examples: delinq_2yrs, earliest_cr_line, inq_last_6mths</a:t>
          </a:r>
        </a:p>
      </dgm:t>
    </dgm:pt>
    <dgm:pt modelId="{6C9421CC-DDD0-4575-AC16-B40AE6F55716}" type="parTrans" cxnId="{DF8636DD-5470-477F-8866-84F64A3088B8}">
      <dgm:prSet/>
      <dgm:spPr/>
      <dgm:t>
        <a:bodyPr/>
        <a:lstStyle/>
        <a:p>
          <a:endParaRPr lang="en-US"/>
        </a:p>
      </dgm:t>
    </dgm:pt>
    <dgm:pt modelId="{EA58E543-6DF4-4934-9504-F18F805A51B6}" type="sibTrans" cxnId="{DF8636DD-5470-477F-8866-84F64A3088B8}">
      <dgm:prSet/>
      <dgm:spPr/>
      <dgm:t>
        <a:bodyPr/>
        <a:lstStyle/>
        <a:p>
          <a:endParaRPr lang="en-US"/>
        </a:p>
      </dgm:t>
    </dgm:pt>
    <dgm:pt modelId="{39737DC4-55AF-4620-B875-BB8F2A8FB3C9}">
      <dgm:prSet/>
      <dgm:spPr/>
      <dgm:t>
        <a:bodyPr/>
        <a:lstStyle/>
        <a:p>
          <a:r>
            <a:rPr lang="en-US"/>
            <a:t>Zip_code is a masked column and is dropped</a:t>
          </a:r>
        </a:p>
      </dgm:t>
    </dgm:pt>
    <dgm:pt modelId="{68C6CFE8-3801-467C-9E59-03DBC3C40436}" type="parTrans" cxnId="{8E1F0C6C-9F83-4CA5-BB59-5D7AF64AC905}">
      <dgm:prSet/>
      <dgm:spPr/>
      <dgm:t>
        <a:bodyPr/>
        <a:lstStyle/>
        <a:p>
          <a:endParaRPr lang="en-US"/>
        </a:p>
      </dgm:t>
    </dgm:pt>
    <dgm:pt modelId="{2ACB892E-A677-451C-8EB9-B78D3F6D4C58}" type="sibTrans" cxnId="{8E1F0C6C-9F83-4CA5-BB59-5D7AF64AC905}">
      <dgm:prSet/>
      <dgm:spPr/>
      <dgm:t>
        <a:bodyPr/>
        <a:lstStyle/>
        <a:p>
          <a:endParaRPr lang="en-US"/>
        </a:p>
      </dgm:t>
    </dgm:pt>
    <dgm:pt modelId="{2769BA16-B235-499E-A1B1-E65468AB0A50}">
      <dgm:prSet/>
      <dgm:spPr/>
      <dgm:t>
        <a:bodyPr/>
        <a:lstStyle/>
        <a:p>
          <a:r>
            <a:rPr lang="en-US"/>
            <a:t>Funded_amnt_inv is internal data and not required</a:t>
          </a:r>
        </a:p>
      </dgm:t>
    </dgm:pt>
    <dgm:pt modelId="{CD9E5E1A-5F9D-4FE8-8E54-68B7DD68AE19}" type="parTrans" cxnId="{34855B80-2A9C-4759-83CD-787290B8AB5E}">
      <dgm:prSet/>
      <dgm:spPr/>
      <dgm:t>
        <a:bodyPr/>
        <a:lstStyle/>
        <a:p>
          <a:endParaRPr lang="en-US"/>
        </a:p>
      </dgm:t>
    </dgm:pt>
    <dgm:pt modelId="{82505B01-10C0-409B-91AE-A59B9A0D9A6B}" type="sibTrans" cxnId="{34855B80-2A9C-4759-83CD-787290B8AB5E}">
      <dgm:prSet/>
      <dgm:spPr/>
      <dgm:t>
        <a:bodyPr/>
        <a:lstStyle/>
        <a:p>
          <a:endParaRPr lang="en-US"/>
        </a:p>
      </dgm:t>
    </dgm:pt>
    <dgm:pt modelId="{3DCDE7A4-F375-4365-BC8F-2EFB8FBADCB7}" type="pres">
      <dgm:prSet presAssocID="{FA445356-48A2-4A78-8D37-C5779056ACC5}" presName="diagram" presStyleCnt="0">
        <dgm:presLayoutVars>
          <dgm:chPref val="1"/>
          <dgm:dir/>
          <dgm:animOne val="branch"/>
          <dgm:animLvl val="lvl"/>
          <dgm:resizeHandles/>
        </dgm:presLayoutVars>
      </dgm:prSet>
      <dgm:spPr/>
    </dgm:pt>
    <dgm:pt modelId="{A5E00FAA-3993-4509-B1E9-9E4ACACAE434}" type="pres">
      <dgm:prSet presAssocID="{87390497-2D53-4088-AA6B-0568089D34BE}" presName="root" presStyleCnt="0"/>
      <dgm:spPr/>
    </dgm:pt>
    <dgm:pt modelId="{DE0A6B2A-A3C9-4AD9-8066-36AE700C8116}" type="pres">
      <dgm:prSet presAssocID="{87390497-2D53-4088-AA6B-0568089D34BE}" presName="rootComposite" presStyleCnt="0"/>
      <dgm:spPr/>
    </dgm:pt>
    <dgm:pt modelId="{6FE6BCCC-5DCF-461A-B2E0-DE26E3E351D2}" type="pres">
      <dgm:prSet presAssocID="{87390497-2D53-4088-AA6B-0568089D34BE}" presName="rootText" presStyleLbl="node1" presStyleIdx="0" presStyleCnt="4"/>
      <dgm:spPr/>
    </dgm:pt>
    <dgm:pt modelId="{EE8ECDB8-30F0-476A-857E-81B8F382B8FA}" type="pres">
      <dgm:prSet presAssocID="{87390497-2D53-4088-AA6B-0568089D34BE}" presName="rootConnector" presStyleLbl="node1" presStyleIdx="0" presStyleCnt="4"/>
      <dgm:spPr/>
    </dgm:pt>
    <dgm:pt modelId="{BABC15C5-4FB9-4E5E-8816-CCC74FEEEDB2}" type="pres">
      <dgm:prSet presAssocID="{87390497-2D53-4088-AA6B-0568089D34BE}" presName="childShape" presStyleCnt="0"/>
      <dgm:spPr/>
    </dgm:pt>
    <dgm:pt modelId="{A30C9942-57B1-4873-B018-CC59B27F8D84}" type="pres">
      <dgm:prSet presAssocID="{CFC2EC3A-0181-4E8E-8BDD-506202EB75AA}" presName="Name13" presStyleLbl="parChTrans1D2" presStyleIdx="0" presStyleCnt="4"/>
      <dgm:spPr/>
    </dgm:pt>
    <dgm:pt modelId="{4D7A44CA-F09C-4FF1-ABDF-A51191B60362}" type="pres">
      <dgm:prSet presAssocID="{F50ADDD0-9246-4BE0-A5BF-7AEEB95BEA43}" presName="childText" presStyleLbl="bgAcc1" presStyleIdx="0" presStyleCnt="4">
        <dgm:presLayoutVars>
          <dgm:bulletEnabled val="1"/>
        </dgm:presLayoutVars>
      </dgm:prSet>
      <dgm:spPr/>
    </dgm:pt>
    <dgm:pt modelId="{CF7F4C9E-E54E-4E7F-9F79-13AC3B141B56}" type="pres">
      <dgm:prSet presAssocID="{BD659264-4E15-4BA8-8607-FDBD90875092}" presName="root" presStyleCnt="0"/>
      <dgm:spPr/>
    </dgm:pt>
    <dgm:pt modelId="{5CE2F2C8-98D8-46F3-9A29-EC04E46E65BB}" type="pres">
      <dgm:prSet presAssocID="{BD659264-4E15-4BA8-8607-FDBD90875092}" presName="rootComposite" presStyleCnt="0"/>
      <dgm:spPr/>
    </dgm:pt>
    <dgm:pt modelId="{F13106AB-E1A0-4E93-A178-0190B350FE97}" type="pres">
      <dgm:prSet presAssocID="{BD659264-4E15-4BA8-8607-FDBD90875092}" presName="rootText" presStyleLbl="node1" presStyleIdx="1" presStyleCnt="4"/>
      <dgm:spPr/>
    </dgm:pt>
    <dgm:pt modelId="{45DCC0D4-58DB-48A2-BDB5-95298974F0F2}" type="pres">
      <dgm:prSet presAssocID="{BD659264-4E15-4BA8-8607-FDBD90875092}" presName="rootConnector" presStyleLbl="node1" presStyleIdx="1" presStyleCnt="4"/>
      <dgm:spPr/>
    </dgm:pt>
    <dgm:pt modelId="{C474C6B4-34F0-4729-88A8-7AF092AB4E17}" type="pres">
      <dgm:prSet presAssocID="{BD659264-4E15-4BA8-8607-FDBD90875092}" presName="childShape" presStyleCnt="0"/>
      <dgm:spPr/>
    </dgm:pt>
    <dgm:pt modelId="{AB339AE6-6FDB-4CED-B340-9C09A6B14103}" type="pres">
      <dgm:prSet presAssocID="{5E42D008-46A7-4178-BADC-1E48D50A4819}" presName="Name13" presStyleLbl="parChTrans1D2" presStyleIdx="1" presStyleCnt="4"/>
      <dgm:spPr/>
    </dgm:pt>
    <dgm:pt modelId="{7223265D-BD5D-4379-894E-2EBEDBA9742D}" type="pres">
      <dgm:prSet presAssocID="{CF6541E0-FA87-4969-AB4C-EB5ADF55FFB6}" presName="childText" presStyleLbl="bgAcc1" presStyleIdx="1" presStyleCnt="4">
        <dgm:presLayoutVars>
          <dgm:bulletEnabled val="1"/>
        </dgm:presLayoutVars>
      </dgm:prSet>
      <dgm:spPr/>
    </dgm:pt>
    <dgm:pt modelId="{CE465788-406F-4B18-AB14-EDE5EAB4AB2E}" type="pres">
      <dgm:prSet presAssocID="{7BC776C6-BEBE-4F19-80F6-08A96E499BB7}" presName="root" presStyleCnt="0"/>
      <dgm:spPr/>
    </dgm:pt>
    <dgm:pt modelId="{8FE2D9E8-A02C-4F58-8EF2-2C40DD9244A0}" type="pres">
      <dgm:prSet presAssocID="{7BC776C6-BEBE-4F19-80F6-08A96E499BB7}" presName="rootComposite" presStyleCnt="0"/>
      <dgm:spPr/>
    </dgm:pt>
    <dgm:pt modelId="{9BBE6A24-9551-4C25-BB2C-ED3C0A6A60D7}" type="pres">
      <dgm:prSet presAssocID="{7BC776C6-BEBE-4F19-80F6-08A96E499BB7}" presName="rootText" presStyleLbl="node1" presStyleIdx="2" presStyleCnt="4"/>
      <dgm:spPr/>
    </dgm:pt>
    <dgm:pt modelId="{C623E701-63FC-4D24-A4AA-B30442439819}" type="pres">
      <dgm:prSet presAssocID="{7BC776C6-BEBE-4F19-80F6-08A96E499BB7}" presName="rootConnector" presStyleLbl="node1" presStyleIdx="2" presStyleCnt="4"/>
      <dgm:spPr/>
    </dgm:pt>
    <dgm:pt modelId="{B9ED8B13-5DE6-4040-9B45-C085DB731355}" type="pres">
      <dgm:prSet presAssocID="{7BC776C6-BEBE-4F19-80F6-08A96E499BB7}" presName="childShape" presStyleCnt="0"/>
      <dgm:spPr/>
    </dgm:pt>
    <dgm:pt modelId="{0F2D00B5-8157-46B5-B991-4F9AEC220A1C}" type="pres">
      <dgm:prSet presAssocID="{6C9421CC-DDD0-4575-AC16-B40AE6F55716}" presName="Name13" presStyleLbl="parChTrans1D2" presStyleIdx="2" presStyleCnt="4"/>
      <dgm:spPr/>
    </dgm:pt>
    <dgm:pt modelId="{4D5A6301-BEB6-4AC1-920B-D911D53AD146}" type="pres">
      <dgm:prSet presAssocID="{16A3AE03-30CB-49C2-9644-AC0FEAACFD20}" presName="childText" presStyleLbl="bgAcc1" presStyleIdx="2" presStyleCnt="4">
        <dgm:presLayoutVars>
          <dgm:bulletEnabled val="1"/>
        </dgm:presLayoutVars>
      </dgm:prSet>
      <dgm:spPr/>
    </dgm:pt>
    <dgm:pt modelId="{B476CEDB-7E94-46DA-BC7F-5043C10386E2}" type="pres">
      <dgm:prSet presAssocID="{39737DC4-55AF-4620-B875-BB8F2A8FB3C9}" presName="root" presStyleCnt="0"/>
      <dgm:spPr/>
    </dgm:pt>
    <dgm:pt modelId="{C969E969-18AA-4716-90BA-5E4D55ED03E0}" type="pres">
      <dgm:prSet presAssocID="{39737DC4-55AF-4620-B875-BB8F2A8FB3C9}" presName="rootComposite" presStyleCnt="0"/>
      <dgm:spPr/>
    </dgm:pt>
    <dgm:pt modelId="{DFB4D7F5-737E-4A0C-885B-131D5C6975CC}" type="pres">
      <dgm:prSet presAssocID="{39737DC4-55AF-4620-B875-BB8F2A8FB3C9}" presName="rootText" presStyleLbl="node1" presStyleIdx="3" presStyleCnt="4"/>
      <dgm:spPr/>
    </dgm:pt>
    <dgm:pt modelId="{1FE26888-3D30-495E-B006-6BBEC11F93BD}" type="pres">
      <dgm:prSet presAssocID="{39737DC4-55AF-4620-B875-BB8F2A8FB3C9}" presName="rootConnector" presStyleLbl="node1" presStyleIdx="3" presStyleCnt="4"/>
      <dgm:spPr/>
    </dgm:pt>
    <dgm:pt modelId="{00B2154C-2546-495A-9651-DDAC771160ED}" type="pres">
      <dgm:prSet presAssocID="{39737DC4-55AF-4620-B875-BB8F2A8FB3C9}" presName="childShape" presStyleCnt="0"/>
      <dgm:spPr/>
    </dgm:pt>
    <dgm:pt modelId="{0DD9E046-76DC-4888-9ECD-6883A51C5226}" type="pres">
      <dgm:prSet presAssocID="{CD9E5E1A-5F9D-4FE8-8E54-68B7DD68AE19}" presName="Name13" presStyleLbl="parChTrans1D2" presStyleIdx="3" presStyleCnt="4"/>
      <dgm:spPr/>
    </dgm:pt>
    <dgm:pt modelId="{5BE7B868-EB23-4655-9A3C-A85D100D64B5}" type="pres">
      <dgm:prSet presAssocID="{2769BA16-B235-499E-A1B1-E65468AB0A50}" presName="childText" presStyleLbl="bgAcc1" presStyleIdx="3" presStyleCnt="4">
        <dgm:presLayoutVars>
          <dgm:bulletEnabled val="1"/>
        </dgm:presLayoutVars>
      </dgm:prSet>
      <dgm:spPr/>
    </dgm:pt>
  </dgm:ptLst>
  <dgm:cxnLst>
    <dgm:cxn modelId="{1E4DD300-0861-472A-9E2D-8873EDE5854F}" type="presOf" srcId="{87390497-2D53-4088-AA6B-0568089D34BE}" destId="{EE8ECDB8-30F0-476A-857E-81B8F382B8FA}" srcOrd="1" destOrd="0" presId="urn:microsoft.com/office/officeart/2005/8/layout/hierarchy3"/>
    <dgm:cxn modelId="{A315C602-2DE0-46D6-8278-6AFF3DC0FB64}" type="presOf" srcId="{BD659264-4E15-4BA8-8607-FDBD90875092}" destId="{F13106AB-E1A0-4E93-A178-0190B350FE97}" srcOrd="0" destOrd="0" presId="urn:microsoft.com/office/officeart/2005/8/layout/hierarchy3"/>
    <dgm:cxn modelId="{8D8D7504-5054-4078-8EBC-A3E77541543F}" type="presOf" srcId="{CD9E5E1A-5F9D-4FE8-8E54-68B7DD68AE19}" destId="{0DD9E046-76DC-4888-9ECD-6883A51C5226}" srcOrd="0" destOrd="0" presId="urn:microsoft.com/office/officeart/2005/8/layout/hierarchy3"/>
    <dgm:cxn modelId="{BC51001A-D68B-4B02-B4BC-5D4CD743C3F8}" type="presOf" srcId="{F50ADDD0-9246-4BE0-A5BF-7AEEB95BEA43}" destId="{4D7A44CA-F09C-4FF1-ABDF-A51191B60362}" srcOrd="0" destOrd="0" presId="urn:microsoft.com/office/officeart/2005/8/layout/hierarchy3"/>
    <dgm:cxn modelId="{8F21D82A-3B6C-49B3-B0EC-6F0577861EFD}" srcId="{FA445356-48A2-4A78-8D37-C5779056ACC5}" destId="{7BC776C6-BEBE-4F19-80F6-08A96E499BB7}" srcOrd="2" destOrd="0" parTransId="{AEDEE09D-37ED-4BB3-8E21-C47228AE3F34}" sibTransId="{D3834091-EED3-48B5-9CCF-5C418EFFC69D}"/>
    <dgm:cxn modelId="{8E1CF537-63B9-44D1-8767-6D403AA9FD0E}" srcId="{FA445356-48A2-4A78-8D37-C5779056ACC5}" destId="{87390497-2D53-4088-AA6B-0568089D34BE}" srcOrd="0" destOrd="0" parTransId="{C07D14B0-8D54-4951-B6D4-D133BA3C8D68}" sibTransId="{C8C22476-1FCB-4F8C-80DC-85022E553EB6}"/>
    <dgm:cxn modelId="{63127A41-552F-4740-8521-93923D1C3889}" type="presOf" srcId="{CF6541E0-FA87-4969-AB4C-EB5ADF55FFB6}" destId="{7223265D-BD5D-4379-894E-2EBEDBA9742D}" srcOrd="0" destOrd="0" presId="urn:microsoft.com/office/officeart/2005/8/layout/hierarchy3"/>
    <dgm:cxn modelId="{5D8D5443-FAC9-4D59-9E2B-C094CF9CD1CF}" type="presOf" srcId="{BD659264-4E15-4BA8-8607-FDBD90875092}" destId="{45DCC0D4-58DB-48A2-BDB5-95298974F0F2}" srcOrd="1" destOrd="0" presId="urn:microsoft.com/office/officeart/2005/8/layout/hierarchy3"/>
    <dgm:cxn modelId="{8338B567-664A-4989-9D9C-04B455A07C81}" type="presOf" srcId="{5E42D008-46A7-4178-BADC-1E48D50A4819}" destId="{AB339AE6-6FDB-4CED-B340-9C09A6B14103}" srcOrd="0" destOrd="0" presId="urn:microsoft.com/office/officeart/2005/8/layout/hierarchy3"/>
    <dgm:cxn modelId="{8E1F0C6C-9F83-4CA5-BB59-5D7AF64AC905}" srcId="{FA445356-48A2-4A78-8D37-C5779056ACC5}" destId="{39737DC4-55AF-4620-B875-BB8F2A8FB3C9}" srcOrd="3" destOrd="0" parTransId="{68C6CFE8-3801-467C-9E59-03DBC3C40436}" sibTransId="{2ACB892E-A677-451C-8EB9-B78D3F6D4C58}"/>
    <dgm:cxn modelId="{DB15E453-A4F2-4DB6-AA4D-F83BD6340280}" srcId="{BD659264-4E15-4BA8-8607-FDBD90875092}" destId="{CF6541E0-FA87-4969-AB4C-EB5ADF55FFB6}" srcOrd="0" destOrd="0" parTransId="{5E42D008-46A7-4178-BADC-1E48D50A4819}" sibTransId="{5BB8C655-3E0D-42F5-9351-648E14BEA1CD}"/>
    <dgm:cxn modelId="{7BEF7D74-822F-48EC-8C01-0E38C67FABA2}" type="presOf" srcId="{6C9421CC-DDD0-4575-AC16-B40AE6F55716}" destId="{0F2D00B5-8157-46B5-B991-4F9AEC220A1C}" srcOrd="0" destOrd="0" presId="urn:microsoft.com/office/officeart/2005/8/layout/hierarchy3"/>
    <dgm:cxn modelId="{D473A878-EC43-4561-B5A9-5E3D2D389419}" type="presOf" srcId="{FA445356-48A2-4A78-8D37-C5779056ACC5}" destId="{3DCDE7A4-F375-4365-BC8F-2EFB8FBADCB7}" srcOrd="0" destOrd="0" presId="urn:microsoft.com/office/officeart/2005/8/layout/hierarchy3"/>
    <dgm:cxn modelId="{EB5F007A-4F0D-410B-A548-01C40FE75E72}" type="presOf" srcId="{2769BA16-B235-499E-A1B1-E65468AB0A50}" destId="{5BE7B868-EB23-4655-9A3C-A85D100D64B5}" srcOrd="0" destOrd="0" presId="urn:microsoft.com/office/officeart/2005/8/layout/hierarchy3"/>
    <dgm:cxn modelId="{34855B80-2A9C-4759-83CD-787290B8AB5E}" srcId="{39737DC4-55AF-4620-B875-BB8F2A8FB3C9}" destId="{2769BA16-B235-499E-A1B1-E65468AB0A50}" srcOrd="0" destOrd="0" parTransId="{CD9E5E1A-5F9D-4FE8-8E54-68B7DD68AE19}" sibTransId="{82505B01-10C0-409B-91AE-A59B9A0D9A6B}"/>
    <dgm:cxn modelId="{3EB0FA8F-8A56-4723-BF0B-6A3CCD4D4812}" type="presOf" srcId="{87390497-2D53-4088-AA6B-0568089D34BE}" destId="{6FE6BCCC-5DCF-461A-B2E0-DE26E3E351D2}" srcOrd="0" destOrd="0" presId="urn:microsoft.com/office/officeart/2005/8/layout/hierarchy3"/>
    <dgm:cxn modelId="{EC1BAD95-6EF0-47BC-BA95-B9028CA61531}" type="presOf" srcId="{7BC776C6-BEBE-4F19-80F6-08A96E499BB7}" destId="{9BBE6A24-9551-4C25-BB2C-ED3C0A6A60D7}" srcOrd="0" destOrd="0" presId="urn:microsoft.com/office/officeart/2005/8/layout/hierarchy3"/>
    <dgm:cxn modelId="{218C219A-2F3E-45FB-BB49-CF41E6E5E3FA}" type="presOf" srcId="{16A3AE03-30CB-49C2-9644-AC0FEAACFD20}" destId="{4D5A6301-BEB6-4AC1-920B-D911D53AD146}" srcOrd="0" destOrd="0" presId="urn:microsoft.com/office/officeart/2005/8/layout/hierarchy3"/>
    <dgm:cxn modelId="{2229809F-6FEF-448F-A029-A81546CAB4A8}" srcId="{87390497-2D53-4088-AA6B-0568089D34BE}" destId="{F50ADDD0-9246-4BE0-A5BF-7AEEB95BEA43}" srcOrd="0" destOrd="0" parTransId="{CFC2EC3A-0181-4E8E-8BDD-506202EB75AA}" sibTransId="{6545DAD1-0866-4173-90CF-689E3618D432}"/>
    <dgm:cxn modelId="{3D7DF6A5-7E87-4171-969E-CFFF2770E71A}" type="presOf" srcId="{39737DC4-55AF-4620-B875-BB8F2A8FB3C9}" destId="{DFB4D7F5-737E-4A0C-885B-131D5C6975CC}" srcOrd="0" destOrd="0" presId="urn:microsoft.com/office/officeart/2005/8/layout/hierarchy3"/>
    <dgm:cxn modelId="{B876BEB1-BE69-4223-A440-57B355891F4F}" type="presOf" srcId="{7BC776C6-BEBE-4F19-80F6-08A96E499BB7}" destId="{C623E701-63FC-4D24-A4AA-B30442439819}" srcOrd="1" destOrd="0" presId="urn:microsoft.com/office/officeart/2005/8/layout/hierarchy3"/>
    <dgm:cxn modelId="{560A92B2-41DC-4340-AA60-40AAA2017312}" srcId="{FA445356-48A2-4A78-8D37-C5779056ACC5}" destId="{BD659264-4E15-4BA8-8607-FDBD90875092}" srcOrd="1" destOrd="0" parTransId="{677ED329-84C6-4623-9601-2C120695063C}" sibTransId="{240D631D-F8B7-429C-8369-51F7AA2250A1}"/>
    <dgm:cxn modelId="{D0ED39B5-39F2-44AB-BB55-1A615C0C6C61}" type="presOf" srcId="{CFC2EC3A-0181-4E8E-8BDD-506202EB75AA}" destId="{A30C9942-57B1-4873-B018-CC59B27F8D84}" srcOrd="0" destOrd="0" presId="urn:microsoft.com/office/officeart/2005/8/layout/hierarchy3"/>
    <dgm:cxn modelId="{01D087CE-4B02-42EF-8426-BB95ECE8805F}" type="presOf" srcId="{39737DC4-55AF-4620-B875-BB8F2A8FB3C9}" destId="{1FE26888-3D30-495E-B006-6BBEC11F93BD}" srcOrd="1" destOrd="0" presId="urn:microsoft.com/office/officeart/2005/8/layout/hierarchy3"/>
    <dgm:cxn modelId="{DF8636DD-5470-477F-8866-84F64A3088B8}" srcId="{7BC776C6-BEBE-4F19-80F6-08A96E499BB7}" destId="{16A3AE03-30CB-49C2-9644-AC0FEAACFD20}" srcOrd="0" destOrd="0" parTransId="{6C9421CC-DDD0-4575-AC16-B40AE6F55716}" sibTransId="{EA58E543-6DF4-4934-9504-F18F805A51B6}"/>
    <dgm:cxn modelId="{6194F901-720C-4CA4-84A8-58DC505D7E25}" type="presParOf" srcId="{3DCDE7A4-F375-4365-BC8F-2EFB8FBADCB7}" destId="{A5E00FAA-3993-4509-B1E9-9E4ACACAE434}" srcOrd="0" destOrd="0" presId="urn:microsoft.com/office/officeart/2005/8/layout/hierarchy3"/>
    <dgm:cxn modelId="{520AFB31-4D24-458D-AA13-C53ED5492029}" type="presParOf" srcId="{A5E00FAA-3993-4509-B1E9-9E4ACACAE434}" destId="{DE0A6B2A-A3C9-4AD9-8066-36AE700C8116}" srcOrd="0" destOrd="0" presId="urn:microsoft.com/office/officeart/2005/8/layout/hierarchy3"/>
    <dgm:cxn modelId="{909C5D8C-8B2B-46D2-BE1A-A70F06C39EB9}" type="presParOf" srcId="{DE0A6B2A-A3C9-4AD9-8066-36AE700C8116}" destId="{6FE6BCCC-5DCF-461A-B2E0-DE26E3E351D2}" srcOrd="0" destOrd="0" presId="urn:microsoft.com/office/officeart/2005/8/layout/hierarchy3"/>
    <dgm:cxn modelId="{7623280B-0D77-48DB-877D-FB567083D8BA}" type="presParOf" srcId="{DE0A6B2A-A3C9-4AD9-8066-36AE700C8116}" destId="{EE8ECDB8-30F0-476A-857E-81B8F382B8FA}" srcOrd="1" destOrd="0" presId="urn:microsoft.com/office/officeart/2005/8/layout/hierarchy3"/>
    <dgm:cxn modelId="{E3E66F81-AEB7-4E38-A298-D247731365B0}" type="presParOf" srcId="{A5E00FAA-3993-4509-B1E9-9E4ACACAE434}" destId="{BABC15C5-4FB9-4E5E-8816-CCC74FEEEDB2}" srcOrd="1" destOrd="0" presId="urn:microsoft.com/office/officeart/2005/8/layout/hierarchy3"/>
    <dgm:cxn modelId="{2BD5B5A0-2A5D-4FC0-A56B-4789F075BAC7}" type="presParOf" srcId="{BABC15C5-4FB9-4E5E-8816-CCC74FEEEDB2}" destId="{A30C9942-57B1-4873-B018-CC59B27F8D84}" srcOrd="0" destOrd="0" presId="urn:microsoft.com/office/officeart/2005/8/layout/hierarchy3"/>
    <dgm:cxn modelId="{2950F210-89E9-4219-9634-9DD259235A97}" type="presParOf" srcId="{BABC15C5-4FB9-4E5E-8816-CCC74FEEEDB2}" destId="{4D7A44CA-F09C-4FF1-ABDF-A51191B60362}" srcOrd="1" destOrd="0" presId="urn:microsoft.com/office/officeart/2005/8/layout/hierarchy3"/>
    <dgm:cxn modelId="{EE2D63D6-0F2E-4A2A-B26E-1BE8AEA0FB18}" type="presParOf" srcId="{3DCDE7A4-F375-4365-BC8F-2EFB8FBADCB7}" destId="{CF7F4C9E-E54E-4E7F-9F79-13AC3B141B56}" srcOrd="1" destOrd="0" presId="urn:microsoft.com/office/officeart/2005/8/layout/hierarchy3"/>
    <dgm:cxn modelId="{C5196D3E-D76D-4213-8089-27018A347C62}" type="presParOf" srcId="{CF7F4C9E-E54E-4E7F-9F79-13AC3B141B56}" destId="{5CE2F2C8-98D8-46F3-9A29-EC04E46E65BB}" srcOrd="0" destOrd="0" presId="urn:microsoft.com/office/officeart/2005/8/layout/hierarchy3"/>
    <dgm:cxn modelId="{3E169500-435B-4804-B975-750B6E4C5BAE}" type="presParOf" srcId="{5CE2F2C8-98D8-46F3-9A29-EC04E46E65BB}" destId="{F13106AB-E1A0-4E93-A178-0190B350FE97}" srcOrd="0" destOrd="0" presId="urn:microsoft.com/office/officeart/2005/8/layout/hierarchy3"/>
    <dgm:cxn modelId="{F916EB86-F681-440B-94DE-2BDE2541988A}" type="presParOf" srcId="{5CE2F2C8-98D8-46F3-9A29-EC04E46E65BB}" destId="{45DCC0D4-58DB-48A2-BDB5-95298974F0F2}" srcOrd="1" destOrd="0" presId="urn:microsoft.com/office/officeart/2005/8/layout/hierarchy3"/>
    <dgm:cxn modelId="{963EE6FD-1758-4D03-AD9D-43D87FBB807A}" type="presParOf" srcId="{CF7F4C9E-E54E-4E7F-9F79-13AC3B141B56}" destId="{C474C6B4-34F0-4729-88A8-7AF092AB4E17}" srcOrd="1" destOrd="0" presId="urn:microsoft.com/office/officeart/2005/8/layout/hierarchy3"/>
    <dgm:cxn modelId="{18F18D6B-0A48-49AF-A2D6-F552FDD540B4}" type="presParOf" srcId="{C474C6B4-34F0-4729-88A8-7AF092AB4E17}" destId="{AB339AE6-6FDB-4CED-B340-9C09A6B14103}" srcOrd="0" destOrd="0" presId="urn:microsoft.com/office/officeart/2005/8/layout/hierarchy3"/>
    <dgm:cxn modelId="{12B5A674-EE91-47D5-A725-3808B0AD7162}" type="presParOf" srcId="{C474C6B4-34F0-4729-88A8-7AF092AB4E17}" destId="{7223265D-BD5D-4379-894E-2EBEDBA9742D}" srcOrd="1" destOrd="0" presId="urn:microsoft.com/office/officeart/2005/8/layout/hierarchy3"/>
    <dgm:cxn modelId="{3CCB7834-638B-4338-9AFB-B44741A20945}" type="presParOf" srcId="{3DCDE7A4-F375-4365-BC8F-2EFB8FBADCB7}" destId="{CE465788-406F-4B18-AB14-EDE5EAB4AB2E}" srcOrd="2" destOrd="0" presId="urn:microsoft.com/office/officeart/2005/8/layout/hierarchy3"/>
    <dgm:cxn modelId="{EB8358B4-65E6-4CC0-B5A5-D630FDCD4335}" type="presParOf" srcId="{CE465788-406F-4B18-AB14-EDE5EAB4AB2E}" destId="{8FE2D9E8-A02C-4F58-8EF2-2C40DD9244A0}" srcOrd="0" destOrd="0" presId="urn:microsoft.com/office/officeart/2005/8/layout/hierarchy3"/>
    <dgm:cxn modelId="{698395EB-0B5C-4F6B-8F3F-98FDC9903109}" type="presParOf" srcId="{8FE2D9E8-A02C-4F58-8EF2-2C40DD9244A0}" destId="{9BBE6A24-9551-4C25-BB2C-ED3C0A6A60D7}" srcOrd="0" destOrd="0" presId="urn:microsoft.com/office/officeart/2005/8/layout/hierarchy3"/>
    <dgm:cxn modelId="{33778CD1-535D-426D-9211-3B92EDE6639C}" type="presParOf" srcId="{8FE2D9E8-A02C-4F58-8EF2-2C40DD9244A0}" destId="{C623E701-63FC-4D24-A4AA-B30442439819}" srcOrd="1" destOrd="0" presId="urn:microsoft.com/office/officeart/2005/8/layout/hierarchy3"/>
    <dgm:cxn modelId="{313B523D-EB18-4C92-84A1-51627D53C323}" type="presParOf" srcId="{CE465788-406F-4B18-AB14-EDE5EAB4AB2E}" destId="{B9ED8B13-5DE6-4040-9B45-C085DB731355}" srcOrd="1" destOrd="0" presId="urn:microsoft.com/office/officeart/2005/8/layout/hierarchy3"/>
    <dgm:cxn modelId="{379DA707-DC65-4A80-886A-2EEB68A329C5}" type="presParOf" srcId="{B9ED8B13-5DE6-4040-9B45-C085DB731355}" destId="{0F2D00B5-8157-46B5-B991-4F9AEC220A1C}" srcOrd="0" destOrd="0" presId="urn:microsoft.com/office/officeart/2005/8/layout/hierarchy3"/>
    <dgm:cxn modelId="{77036FEA-1A1B-45CF-87F9-A2D4591DF09B}" type="presParOf" srcId="{B9ED8B13-5DE6-4040-9B45-C085DB731355}" destId="{4D5A6301-BEB6-4AC1-920B-D911D53AD146}" srcOrd="1" destOrd="0" presId="urn:microsoft.com/office/officeart/2005/8/layout/hierarchy3"/>
    <dgm:cxn modelId="{DF2785CD-EDF9-43ED-8596-5DB262D3E7AA}" type="presParOf" srcId="{3DCDE7A4-F375-4365-BC8F-2EFB8FBADCB7}" destId="{B476CEDB-7E94-46DA-BC7F-5043C10386E2}" srcOrd="3" destOrd="0" presId="urn:microsoft.com/office/officeart/2005/8/layout/hierarchy3"/>
    <dgm:cxn modelId="{9169D5A9-7AF4-41A3-B8CC-3B06934A1E5F}" type="presParOf" srcId="{B476CEDB-7E94-46DA-BC7F-5043C10386E2}" destId="{C969E969-18AA-4716-90BA-5E4D55ED03E0}" srcOrd="0" destOrd="0" presId="urn:microsoft.com/office/officeart/2005/8/layout/hierarchy3"/>
    <dgm:cxn modelId="{2976C63F-4F30-409A-BF90-A053B28F3986}" type="presParOf" srcId="{C969E969-18AA-4716-90BA-5E4D55ED03E0}" destId="{DFB4D7F5-737E-4A0C-885B-131D5C6975CC}" srcOrd="0" destOrd="0" presId="urn:microsoft.com/office/officeart/2005/8/layout/hierarchy3"/>
    <dgm:cxn modelId="{A25E5822-4AC6-4EAD-9DB2-29307E870C0A}" type="presParOf" srcId="{C969E969-18AA-4716-90BA-5E4D55ED03E0}" destId="{1FE26888-3D30-495E-B006-6BBEC11F93BD}" srcOrd="1" destOrd="0" presId="urn:microsoft.com/office/officeart/2005/8/layout/hierarchy3"/>
    <dgm:cxn modelId="{B19DD066-AD63-45B9-881F-4A5A58D15C9A}" type="presParOf" srcId="{B476CEDB-7E94-46DA-BC7F-5043C10386E2}" destId="{00B2154C-2546-495A-9651-DDAC771160ED}" srcOrd="1" destOrd="0" presId="urn:microsoft.com/office/officeart/2005/8/layout/hierarchy3"/>
    <dgm:cxn modelId="{7EB74099-8471-42C7-8917-BE1B5A333136}" type="presParOf" srcId="{00B2154C-2546-495A-9651-DDAC771160ED}" destId="{0DD9E046-76DC-4888-9ECD-6883A51C5226}" srcOrd="0" destOrd="0" presId="urn:microsoft.com/office/officeart/2005/8/layout/hierarchy3"/>
    <dgm:cxn modelId="{CB259CB4-72E3-4D5C-97A1-EB3101A5E93B}" type="presParOf" srcId="{00B2154C-2546-495A-9651-DDAC771160ED}" destId="{5BE7B868-EB23-4655-9A3C-A85D100D64B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25940F-AE80-4F35-8735-F75A9762677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6CF0729A-C77A-49D9-A3F8-C88B46989C77}">
      <dgm:prSet/>
      <dgm:spPr/>
      <dgm:t>
        <a:bodyPr/>
        <a:lstStyle/>
        <a:p>
          <a:r>
            <a:rPr lang="en-US"/>
            <a:t>High correlation is observed between</a:t>
          </a:r>
        </a:p>
      </dgm:t>
    </dgm:pt>
    <dgm:pt modelId="{46F5EA4A-F83D-413E-A570-8D524F18F554}" type="parTrans" cxnId="{592EB053-31CF-40E0-BB19-C35D3F56CD9E}">
      <dgm:prSet/>
      <dgm:spPr/>
      <dgm:t>
        <a:bodyPr/>
        <a:lstStyle/>
        <a:p>
          <a:endParaRPr lang="en-US"/>
        </a:p>
      </dgm:t>
    </dgm:pt>
    <dgm:pt modelId="{38277542-8EBF-4137-837D-3EF2A5EECC03}" type="sibTrans" cxnId="{592EB053-31CF-40E0-BB19-C35D3F56CD9E}">
      <dgm:prSet/>
      <dgm:spPr/>
      <dgm:t>
        <a:bodyPr/>
        <a:lstStyle/>
        <a:p>
          <a:endParaRPr lang="en-US"/>
        </a:p>
      </dgm:t>
    </dgm:pt>
    <dgm:pt modelId="{1BA7C89C-191E-4482-A14D-45E37F2B495B}">
      <dgm:prSet/>
      <dgm:spPr/>
      <dgm:t>
        <a:bodyPr/>
        <a:lstStyle/>
        <a:p>
          <a:r>
            <a:rPr lang="en-US" dirty="0" err="1"/>
            <a:t>funded_amnt</a:t>
          </a:r>
          <a:r>
            <a:rPr lang="en-US" dirty="0"/>
            <a:t> and </a:t>
          </a:r>
          <a:r>
            <a:rPr lang="en-US" dirty="0" err="1"/>
            <a:t>loan_amnt</a:t>
          </a:r>
          <a:endParaRPr lang="en-US" dirty="0"/>
        </a:p>
      </dgm:t>
    </dgm:pt>
    <dgm:pt modelId="{124A9FC1-9949-4399-9873-6012F863E739}" type="parTrans" cxnId="{737809CC-E863-45F7-B912-7274D80210F6}">
      <dgm:prSet/>
      <dgm:spPr/>
      <dgm:t>
        <a:bodyPr/>
        <a:lstStyle/>
        <a:p>
          <a:endParaRPr lang="en-US"/>
        </a:p>
      </dgm:t>
    </dgm:pt>
    <dgm:pt modelId="{1F30875B-67E1-4D89-A084-321F1F836F20}" type="sibTrans" cxnId="{737809CC-E863-45F7-B912-7274D80210F6}">
      <dgm:prSet/>
      <dgm:spPr/>
      <dgm:t>
        <a:bodyPr/>
        <a:lstStyle/>
        <a:p>
          <a:endParaRPr lang="en-US"/>
        </a:p>
      </dgm:t>
    </dgm:pt>
    <dgm:pt modelId="{08840654-4165-41CF-A097-1D689BBD11B7}">
      <dgm:prSet/>
      <dgm:spPr/>
      <dgm:t>
        <a:bodyPr/>
        <a:lstStyle/>
        <a:p>
          <a:r>
            <a:rPr lang="en-US"/>
            <a:t>Loan_amnt and installment</a:t>
          </a:r>
        </a:p>
      </dgm:t>
    </dgm:pt>
    <dgm:pt modelId="{DF0DE50C-B51C-47B4-B996-D6760C008E71}" type="parTrans" cxnId="{393A0263-48C5-4CA6-A5BA-2199F54D6F3A}">
      <dgm:prSet/>
      <dgm:spPr/>
      <dgm:t>
        <a:bodyPr/>
        <a:lstStyle/>
        <a:p>
          <a:endParaRPr lang="en-US"/>
        </a:p>
      </dgm:t>
    </dgm:pt>
    <dgm:pt modelId="{533AA411-AC42-43E6-837C-89F3972F59D5}" type="sibTrans" cxnId="{393A0263-48C5-4CA6-A5BA-2199F54D6F3A}">
      <dgm:prSet/>
      <dgm:spPr/>
      <dgm:t>
        <a:bodyPr/>
        <a:lstStyle/>
        <a:p>
          <a:endParaRPr lang="en-US"/>
        </a:p>
      </dgm:t>
    </dgm:pt>
    <dgm:pt modelId="{402D3ADF-40D2-41BB-9C7A-F73FCA8AEBF1}">
      <dgm:prSet/>
      <dgm:spPr/>
      <dgm:t>
        <a:bodyPr/>
        <a:lstStyle/>
        <a:p>
          <a:r>
            <a:rPr lang="en-US"/>
            <a:t>Grade and interest rate</a:t>
          </a:r>
        </a:p>
      </dgm:t>
    </dgm:pt>
    <dgm:pt modelId="{1A5972C9-F6E2-4D38-B6AC-021F1C3BE49F}" type="parTrans" cxnId="{B6B05105-ED7E-4DEA-BC12-06AC90944FD0}">
      <dgm:prSet/>
      <dgm:spPr/>
      <dgm:t>
        <a:bodyPr/>
        <a:lstStyle/>
        <a:p>
          <a:endParaRPr lang="en-US"/>
        </a:p>
      </dgm:t>
    </dgm:pt>
    <dgm:pt modelId="{0D46C863-B3D9-4EFF-93A2-3333E2C58DB0}" type="sibTrans" cxnId="{B6B05105-ED7E-4DEA-BC12-06AC90944FD0}">
      <dgm:prSet/>
      <dgm:spPr/>
      <dgm:t>
        <a:bodyPr/>
        <a:lstStyle/>
        <a:p>
          <a:endParaRPr lang="en-US"/>
        </a:p>
      </dgm:t>
    </dgm:pt>
    <dgm:pt modelId="{E077F797-A2F1-4B41-BA71-63329DE19038}" type="pres">
      <dgm:prSet presAssocID="{9E25940F-AE80-4F35-8735-F75A9762677D}" presName="linear" presStyleCnt="0">
        <dgm:presLayoutVars>
          <dgm:animLvl val="lvl"/>
          <dgm:resizeHandles val="exact"/>
        </dgm:presLayoutVars>
      </dgm:prSet>
      <dgm:spPr/>
    </dgm:pt>
    <dgm:pt modelId="{FE4D0BA5-34EC-4E3F-B2D5-C6AA486565F7}" type="pres">
      <dgm:prSet presAssocID="{6CF0729A-C77A-49D9-A3F8-C88B46989C77}" presName="parentText" presStyleLbl="node1" presStyleIdx="0" presStyleCnt="1">
        <dgm:presLayoutVars>
          <dgm:chMax val="0"/>
          <dgm:bulletEnabled val="1"/>
        </dgm:presLayoutVars>
      </dgm:prSet>
      <dgm:spPr/>
    </dgm:pt>
    <dgm:pt modelId="{A474C6D1-5D27-4E59-9280-D3D3FD5BCD1C}" type="pres">
      <dgm:prSet presAssocID="{6CF0729A-C77A-49D9-A3F8-C88B46989C77}" presName="childText" presStyleLbl="revTx" presStyleIdx="0" presStyleCnt="1">
        <dgm:presLayoutVars>
          <dgm:bulletEnabled val="1"/>
        </dgm:presLayoutVars>
      </dgm:prSet>
      <dgm:spPr/>
    </dgm:pt>
  </dgm:ptLst>
  <dgm:cxnLst>
    <dgm:cxn modelId="{F3FA8703-F59D-4B52-AA17-F96BAD0A6F4B}" type="presOf" srcId="{9E25940F-AE80-4F35-8735-F75A9762677D}" destId="{E077F797-A2F1-4B41-BA71-63329DE19038}" srcOrd="0" destOrd="0" presId="urn:microsoft.com/office/officeart/2005/8/layout/vList2"/>
    <dgm:cxn modelId="{B6B05105-ED7E-4DEA-BC12-06AC90944FD0}" srcId="{6CF0729A-C77A-49D9-A3F8-C88B46989C77}" destId="{402D3ADF-40D2-41BB-9C7A-F73FCA8AEBF1}" srcOrd="2" destOrd="0" parTransId="{1A5972C9-F6E2-4D38-B6AC-021F1C3BE49F}" sibTransId="{0D46C863-B3D9-4EFF-93A2-3333E2C58DB0}"/>
    <dgm:cxn modelId="{4FB83A19-0E17-4DF9-97AE-1B8BCD6E8F62}" type="presOf" srcId="{402D3ADF-40D2-41BB-9C7A-F73FCA8AEBF1}" destId="{A474C6D1-5D27-4E59-9280-D3D3FD5BCD1C}" srcOrd="0" destOrd="2" presId="urn:microsoft.com/office/officeart/2005/8/layout/vList2"/>
    <dgm:cxn modelId="{7C31302D-888E-4ACC-B044-B22B991A22EE}" type="presOf" srcId="{6CF0729A-C77A-49D9-A3F8-C88B46989C77}" destId="{FE4D0BA5-34EC-4E3F-B2D5-C6AA486565F7}" srcOrd="0" destOrd="0" presId="urn:microsoft.com/office/officeart/2005/8/layout/vList2"/>
    <dgm:cxn modelId="{393A0263-48C5-4CA6-A5BA-2199F54D6F3A}" srcId="{6CF0729A-C77A-49D9-A3F8-C88B46989C77}" destId="{08840654-4165-41CF-A097-1D689BBD11B7}" srcOrd="1" destOrd="0" parTransId="{DF0DE50C-B51C-47B4-B996-D6760C008E71}" sibTransId="{533AA411-AC42-43E6-837C-89F3972F59D5}"/>
    <dgm:cxn modelId="{92E3B550-953D-4EBB-8F5D-540548000104}" type="presOf" srcId="{08840654-4165-41CF-A097-1D689BBD11B7}" destId="{A474C6D1-5D27-4E59-9280-D3D3FD5BCD1C}" srcOrd="0" destOrd="1" presId="urn:microsoft.com/office/officeart/2005/8/layout/vList2"/>
    <dgm:cxn modelId="{592EB053-31CF-40E0-BB19-C35D3F56CD9E}" srcId="{9E25940F-AE80-4F35-8735-F75A9762677D}" destId="{6CF0729A-C77A-49D9-A3F8-C88B46989C77}" srcOrd="0" destOrd="0" parTransId="{46F5EA4A-F83D-413E-A570-8D524F18F554}" sibTransId="{38277542-8EBF-4137-837D-3EF2A5EECC03}"/>
    <dgm:cxn modelId="{3FDDBC85-22F7-424E-B8B4-27AC89C31B45}" type="presOf" srcId="{1BA7C89C-191E-4482-A14D-45E37F2B495B}" destId="{A474C6D1-5D27-4E59-9280-D3D3FD5BCD1C}" srcOrd="0" destOrd="0" presId="urn:microsoft.com/office/officeart/2005/8/layout/vList2"/>
    <dgm:cxn modelId="{737809CC-E863-45F7-B912-7274D80210F6}" srcId="{6CF0729A-C77A-49D9-A3F8-C88B46989C77}" destId="{1BA7C89C-191E-4482-A14D-45E37F2B495B}" srcOrd="0" destOrd="0" parTransId="{124A9FC1-9949-4399-9873-6012F863E739}" sibTransId="{1F30875B-67E1-4D89-A084-321F1F836F20}"/>
    <dgm:cxn modelId="{FA2A56BD-63B5-4508-B8CF-6E7784098759}" type="presParOf" srcId="{E077F797-A2F1-4B41-BA71-63329DE19038}" destId="{FE4D0BA5-34EC-4E3F-B2D5-C6AA486565F7}" srcOrd="0" destOrd="0" presId="urn:microsoft.com/office/officeart/2005/8/layout/vList2"/>
    <dgm:cxn modelId="{53216A29-4A11-42C8-8886-333D5C0F4BB3}" type="presParOf" srcId="{E077F797-A2F1-4B41-BA71-63329DE19038}" destId="{A474C6D1-5D27-4E59-9280-D3D3FD5BCD1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D98A2D-8964-421F-96F8-766450828CB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C5BE8547-7429-4B38-AD5A-263E436AD6B2}">
      <dgm:prSet/>
      <dgm:spPr/>
      <dgm:t>
        <a:bodyPr/>
        <a:lstStyle/>
        <a:p>
          <a:r>
            <a:rPr lang="en-US"/>
            <a:t>Data points that can be used to predict whether there will be a default and avoiding Credit Loss:</a:t>
          </a:r>
        </a:p>
      </dgm:t>
    </dgm:pt>
    <dgm:pt modelId="{5B1ECF25-5790-42C2-95D7-EC2BFA77E94B}" type="parTrans" cxnId="{698DC970-6DCB-45DD-BCB5-358B24AB00BA}">
      <dgm:prSet/>
      <dgm:spPr/>
      <dgm:t>
        <a:bodyPr/>
        <a:lstStyle/>
        <a:p>
          <a:endParaRPr lang="en-US"/>
        </a:p>
      </dgm:t>
    </dgm:pt>
    <dgm:pt modelId="{6F3F3799-96BB-41B2-9207-CB038591ECC2}" type="sibTrans" cxnId="{698DC970-6DCB-45DD-BCB5-358B24AB00BA}">
      <dgm:prSet/>
      <dgm:spPr/>
      <dgm:t>
        <a:bodyPr/>
        <a:lstStyle/>
        <a:p>
          <a:endParaRPr lang="en-US"/>
        </a:p>
      </dgm:t>
    </dgm:pt>
    <dgm:pt modelId="{1F6CE083-04AC-42FA-8CD7-8F50A12B4525}">
      <dgm:prSet/>
      <dgm:spPr/>
      <dgm:t>
        <a:bodyPr/>
        <a:lstStyle/>
        <a:p>
          <a:r>
            <a:rPr lang="en-US"/>
            <a:t>DTI</a:t>
          </a:r>
        </a:p>
      </dgm:t>
    </dgm:pt>
    <dgm:pt modelId="{BA16215A-2EA9-4EC7-96C1-C1F542C2EA07}" type="parTrans" cxnId="{DBED6084-9886-44AB-A55E-D7D94E4F6E04}">
      <dgm:prSet/>
      <dgm:spPr/>
      <dgm:t>
        <a:bodyPr/>
        <a:lstStyle/>
        <a:p>
          <a:endParaRPr lang="en-US"/>
        </a:p>
      </dgm:t>
    </dgm:pt>
    <dgm:pt modelId="{AC563645-92EB-4900-8A68-FC9BEB0EB040}" type="sibTrans" cxnId="{DBED6084-9886-44AB-A55E-D7D94E4F6E04}">
      <dgm:prSet/>
      <dgm:spPr/>
      <dgm:t>
        <a:bodyPr/>
        <a:lstStyle/>
        <a:p>
          <a:endParaRPr lang="en-US"/>
        </a:p>
      </dgm:t>
    </dgm:pt>
    <dgm:pt modelId="{D33E7FCC-A52E-4FC1-ACAB-A0C505A94BE0}">
      <dgm:prSet/>
      <dgm:spPr/>
      <dgm:t>
        <a:bodyPr/>
        <a:lstStyle/>
        <a:p>
          <a:r>
            <a:rPr lang="en-US"/>
            <a:t>Grades</a:t>
          </a:r>
        </a:p>
      </dgm:t>
    </dgm:pt>
    <dgm:pt modelId="{A03D0033-BF68-450A-898E-BAB0669D6D83}" type="parTrans" cxnId="{BB4A00D6-7617-4010-AC8E-149578073B9E}">
      <dgm:prSet/>
      <dgm:spPr/>
      <dgm:t>
        <a:bodyPr/>
        <a:lstStyle/>
        <a:p>
          <a:endParaRPr lang="en-US"/>
        </a:p>
      </dgm:t>
    </dgm:pt>
    <dgm:pt modelId="{E48D1C9B-D024-42B8-927F-016271BC8806}" type="sibTrans" cxnId="{BB4A00D6-7617-4010-AC8E-149578073B9E}">
      <dgm:prSet/>
      <dgm:spPr/>
      <dgm:t>
        <a:bodyPr/>
        <a:lstStyle/>
        <a:p>
          <a:endParaRPr lang="en-US"/>
        </a:p>
      </dgm:t>
    </dgm:pt>
    <dgm:pt modelId="{AA63DA80-70AD-4E61-8E69-0AE7C2641011}">
      <dgm:prSet/>
      <dgm:spPr/>
      <dgm:t>
        <a:bodyPr/>
        <a:lstStyle/>
        <a:p>
          <a:r>
            <a:rPr lang="en-US"/>
            <a:t>Verification Status</a:t>
          </a:r>
        </a:p>
      </dgm:t>
    </dgm:pt>
    <dgm:pt modelId="{AE6B91CD-2309-4235-8B22-CE0CB1071000}" type="parTrans" cxnId="{D842C766-652D-4605-9375-F399620DD8EC}">
      <dgm:prSet/>
      <dgm:spPr/>
      <dgm:t>
        <a:bodyPr/>
        <a:lstStyle/>
        <a:p>
          <a:endParaRPr lang="en-US"/>
        </a:p>
      </dgm:t>
    </dgm:pt>
    <dgm:pt modelId="{D99011AC-AF29-4176-8EE6-C33F05828E65}" type="sibTrans" cxnId="{D842C766-652D-4605-9375-F399620DD8EC}">
      <dgm:prSet/>
      <dgm:spPr/>
      <dgm:t>
        <a:bodyPr/>
        <a:lstStyle/>
        <a:p>
          <a:endParaRPr lang="en-US"/>
        </a:p>
      </dgm:t>
    </dgm:pt>
    <dgm:pt modelId="{DD9E8C02-670A-4F91-9588-539AAE2125BD}">
      <dgm:prSet/>
      <dgm:spPr/>
      <dgm:t>
        <a:bodyPr/>
        <a:lstStyle/>
        <a:p>
          <a:r>
            <a:rPr lang="en-US"/>
            <a:t>Annual income</a:t>
          </a:r>
        </a:p>
      </dgm:t>
    </dgm:pt>
    <dgm:pt modelId="{D18D8F65-ACC2-48EF-BF1A-5D5698CDCDBC}" type="parTrans" cxnId="{B026FCA4-66FD-4C8F-BCB9-2060176FA4F1}">
      <dgm:prSet/>
      <dgm:spPr/>
      <dgm:t>
        <a:bodyPr/>
        <a:lstStyle/>
        <a:p>
          <a:endParaRPr lang="en-US"/>
        </a:p>
      </dgm:t>
    </dgm:pt>
    <dgm:pt modelId="{7F78AF3C-1F8F-4D5C-B6E2-9D5FCEAFE94E}" type="sibTrans" cxnId="{B026FCA4-66FD-4C8F-BCB9-2060176FA4F1}">
      <dgm:prSet/>
      <dgm:spPr/>
      <dgm:t>
        <a:bodyPr/>
        <a:lstStyle/>
        <a:p>
          <a:endParaRPr lang="en-US"/>
        </a:p>
      </dgm:t>
    </dgm:pt>
    <dgm:pt modelId="{E2F0E158-A03C-433E-ACE8-7750CADAFBFB}">
      <dgm:prSet/>
      <dgm:spPr/>
      <dgm:t>
        <a:bodyPr/>
        <a:lstStyle/>
        <a:p>
          <a:r>
            <a:rPr lang="en-US"/>
            <a:t>Pub_rec_bankruptcies</a:t>
          </a:r>
        </a:p>
      </dgm:t>
    </dgm:pt>
    <dgm:pt modelId="{98AFD01C-B0E5-4ED4-9DB9-A576D6727930}" type="parTrans" cxnId="{57CB932D-9B8B-4C7F-A083-8E82E3B788E9}">
      <dgm:prSet/>
      <dgm:spPr/>
      <dgm:t>
        <a:bodyPr/>
        <a:lstStyle/>
        <a:p>
          <a:endParaRPr lang="en-US"/>
        </a:p>
      </dgm:t>
    </dgm:pt>
    <dgm:pt modelId="{A185DCE1-1533-4089-921E-A32BA85072F4}" type="sibTrans" cxnId="{57CB932D-9B8B-4C7F-A083-8E82E3B788E9}">
      <dgm:prSet/>
      <dgm:spPr/>
      <dgm:t>
        <a:bodyPr/>
        <a:lstStyle/>
        <a:p>
          <a:endParaRPr lang="en-US"/>
        </a:p>
      </dgm:t>
    </dgm:pt>
    <dgm:pt modelId="{AD01C73D-13BF-4F82-909A-D96D42D0B83F}">
      <dgm:prSet/>
      <dgm:spPr/>
      <dgm:t>
        <a:bodyPr/>
        <a:lstStyle/>
        <a:p>
          <a:r>
            <a:rPr lang="en-US"/>
            <a:t>With respect to borrowers following considerations can be considered as risk for 'defaults' :</a:t>
          </a:r>
        </a:p>
      </dgm:t>
    </dgm:pt>
    <dgm:pt modelId="{93368B7E-2D13-4408-9A78-A3FFE797ECAC}" type="parTrans" cxnId="{CE1E227E-EF20-4192-88E5-04159EFF3CC5}">
      <dgm:prSet/>
      <dgm:spPr/>
      <dgm:t>
        <a:bodyPr/>
        <a:lstStyle/>
        <a:p>
          <a:endParaRPr lang="en-US"/>
        </a:p>
      </dgm:t>
    </dgm:pt>
    <dgm:pt modelId="{23579BD2-1B1A-4EC1-B60C-F63B35D7EA9A}" type="sibTrans" cxnId="{CE1E227E-EF20-4192-88E5-04159EFF3CC5}">
      <dgm:prSet/>
      <dgm:spPr/>
      <dgm:t>
        <a:bodyPr/>
        <a:lstStyle/>
        <a:p>
          <a:endParaRPr lang="en-US"/>
        </a:p>
      </dgm:t>
    </dgm:pt>
    <dgm:pt modelId="{57A91BD6-CEDB-48E0-B263-C83C1F0104FC}">
      <dgm:prSet/>
      <dgm:spPr/>
      <dgm:t>
        <a:bodyPr/>
        <a:lstStyle/>
        <a:p>
          <a:r>
            <a:rPr lang="en-US" dirty="0"/>
            <a:t>Should not be from large urban cities like California, New York, Texas, Florida etc.</a:t>
          </a:r>
        </a:p>
      </dgm:t>
    </dgm:pt>
    <dgm:pt modelId="{23FE4F1D-78EB-4C10-88C7-036D31EE0573}" type="parTrans" cxnId="{F1BEEBD2-5EC0-4FE8-876C-BDF41F1410B2}">
      <dgm:prSet/>
      <dgm:spPr/>
      <dgm:t>
        <a:bodyPr/>
        <a:lstStyle/>
        <a:p>
          <a:endParaRPr lang="en-US"/>
        </a:p>
      </dgm:t>
    </dgm:pt>
    <dgm:pt modelId="{2325C577-5817-4F2E-BA03-71893FA3BDBE}" type="sibTrans" cxnId="{F1BEEBD2-5EC0-4FE8-876C-BDF41F1410B2}">
      <dgm:prSet/>
      <dgm:spPr/>
      <dgm:t>
        <a:bodyPr/>
        <a:lstStyle/>
        <a:p>
          <a:endParaRPr lang="en-US"/>
        </a:p>
      </dgm:t>
    </dgm:pt>
    <dgm:pt modelId="{2D6F0D0D-B3DD-4545-A5C6-1D893941ACF1}">
      <dgm:prSet/>
      <dgm:spPr/>
      <dgm:t>
        <a:bodyPr/>
        <a:lstStyle/>
        <a:p>
          <a:r>
            <a:rPr lang="en-US" dirty="0"/>
            <a:t>Not having annual income in the range 50000-100000.</a:t>
          </a:r>
        </a:p>
      </dgm:t>
    </dgm:pt>
    <dgm:pt modelId="{B8366EB9-5C76-4F92-84E4-3AFDD98EEB8A}" type="parTrans" cxnId="{BBD28F19-3120-4DEF-B436-95CB9370E82E}">
      <dgm:prSet/>
      <dgm:spPr/>
      <dgm:t>
        <a:bodyPr/>
        <a:lstStyle/>
        <a:p>
          <a:endParaRPr lang="en-US"/>
        </a:p>
      </dgm:t>
    </dgm:pt>
    <dgm:pt modelId="{CAD1714B-1A6F-478F-8EC2-F2DA4AFC8BEC}" type="sibTrans" cxnId="{BBD28F19-3120-4DEF-B436-95CB9370E82E}">
      <dgm:prSet/>
      <dgm:spPr/>
      <dgm:t>
        <a:bodyPr/>
        <a:lstStyle/>
        <a:p>
          <a:endParaRPr lang="en-US"/>
        </a:p>
      </dgm:t>
    </dgm:pt>
    <dgm:pt modelId="{C7C8FD25-F7BC-4DB8-9112-7D7365605ED1}">
      <dgm:prSet/>
      <dgm:spPr/>
      <dgm:t>
        <a:bodyPr/>
        <a:lstStyle/>
        <a:p>
          <a:r>
            <a:rPr lang="en-US" dirty="0"/>
            <a:t>Not having Public Recorded Bankruptcy.</a:t>
          </a:r>
        </a:p>
      </dgm:t>
    </dgm:pt>
    <dgm:pt modelId="{6041847B-7D7C-472C-B63D-E775E1FB7F16}" type="parTrans" cxnId="{561A9035-823D-4B0D-9175-C444BE7376A7}">
      <dgm:prSet/>
      <dgm:spPr/>
      <dgm:t>
        <a:bodyPr/>
        <a:lstStyle/>
        <a:p>
          <a:endParaRPr lang="en-US"/>
        </a:p>
      </dgm:t>
    </dgm:pt>
    <dgm:pt modelId="{72A2834E-FB96-4D0E-874F-C8C65303B87F}" type="sibTrans" cxnId="{561A9035-823D-4B0D-9175-C444BE7376A7}">
      <dgm:prSet/>
      <dgm:spPr/>
      <dgm:t>
        <a:bodyPr/>
        <a:lstStyle/>
        <a:p>
          <a:endParaRPr lang="en-US"/>
        </a:p>
      </dgm:t>
    </dgm:pt>
    <dgm:pt modelId="{BEBC3044-E850-428C-923C-B7384A90310B}">
      <dgm:prSet/>
      <dgm:spPr/>
      <dgm:t>
        <a:bodyPr/>
        <a:lstStyle/>
        <a:p>
          <a:r>
            <a:rPr lang="en-US" dirty="0"/>
            <a:t>Have least grades like E,F,G which indicates high risk.</a:t>
          </a:r>
        </a:p>
      </dgm:t>
    </dgm:pt>
    <dgm:pt modelId="{59230CF1-1511-4104-ABED-33F1804DA179}" type="parTrans" cxnId="{B8DAACF4-16C1-4553-AEE2-D446FD5E3F4D}">
      <dgm:prSet/>
      <dgm:spPr/>
      <dgm:t>
        <a:bodyPr/>
        <a:lstStyle/>
        <a:p>
          <a:endParaRPr lang="en-US"/>
        </a:p>
      </dgm:t>
    </dgm:pt>
    <dgm:pt modelId="{1D3DAF72-D724-4AE7-BAA7-184F75EED136}" type="sibTrans" cxnId="{B8DAACF4-16C1-4553-AEE2-D446FD5E3F4D}">
      <dgm:prSet/>
      <dgm:spPr/>
      <dgm:t>
        <a:bodyPr/>
        <a:lstStyle/>
        <a:p>
          <a:endParaRPr lang="en-US"/>
        </a:p>
      </dgm:t>
    </dgm:pt>
    <dgm:pt modelId="{AD99C4A3-6804-45C3-B334-0464415A2265}">
      <dgm:prSet/>
      <dgm:spPr/>
      <dgm:t>
        <a:bodyPr/>
        <a:lstStyle/>
        <a:p>
          <a:r>
            <a:rPr lang="en-US" dirty="0"/>
            <a:t>Have very high Debt to Income value.</a:t>
          </a:r>
        </a:p>
      </dgm:t>
    </dgm:pt>
    <dgm:pt modelId="{1EBC787A-E91A-4D73-9C87-72E3FE92972F}" type="parTrans" cxnId="{FD0D5565-7316-4420-A077-697C43A08947}">
      <dgm:prSet/>
      <dgm:spPr/>
      <dgm:t>
        <a:bodyPr/>
        <a:lstStyle/>
        <a:p>
          <a:endParaRPr lang="en-US"/>
        </a:p>
      </dgm:t>
    </dgm:pt>
    <dgm:pt modelId="{CECFF205-EC29-4C18-A03E-332900309531}" type="sibTrans" cxnId="{FD0D5565-7316-4420-A077-697C43A08947}">
      <dgm:prSet/>
      <dgm:spPr/>
      <dgm:t>
        <a:bodyPr/>
        <a:lstStyle/>
        <a:p>
          <a:endParaRPr lang="en-US"/>
        </a:p>
      </dgm:t>
    </dgm:pt>
    <dgm:pt modelId="{F7FC839F-F435-4461-938B-99AF65DBC2A5}">
      <dgm:prSet/>
      <dgm:spPr/>
      <dgm:t>
        <a:bodyPr/>
        <a:lstStyle/>
        <a:p>
          <a:r>
            <a:rPr lang="en-US" dirty="0"/>
            <a:t>Have working experience of 10+ years.</a:t>
          </a:r>
        </a:p>
      </dgm:t>
    </dgm:pt>
    <dgm:pt modelId="{A47C495D-5307-4AB8-AB5D-8A81531D9D27}" type="parTrans" cxnId="{FDE3A494-BD6A-4433-8589-48808DF75BF9}">
      <dgm:prSet/>
      <dgm:spPr/>
      <dgm:t>
        <a:bodyPr/>
        <a:lstStyle/>
        <a:p>
          <a:endParaRPr lang="en-US"/>
        </a:p>
      </dgm:t>
    </dgm:pt>
    <dgm:pt modelId="{29E3166F-2345-4538-8831-ED8B54E5ECEE}" type="sibTrans" cxnId="{FDE3A494-BD6A-4433-8589-48808DF75BF9}">
      <dgm:prSet/>
      <dgm:spPr/>
      <dgm:t>
        <a:bodyPr/>
        <a:lstStyle/>
        <a:p>
          <a:endParaRPr lang="en-US"/>
        </a:p>
      </dgm:t>
    </dgm:pt>
    <dgm:pt modelId="{3061E056-3C12-4CC7-9840-EAE24D7B0034}" type="pres">
      <dgm:prSet presAssocID="{3ED98A2D-8964-421F-96F8-766450828CB4}" presName="Name0" presStyleCnt="0">
        <dgm:presLayoutVars>
          <dgm:dir/>
          <dgm:animLvl val="lvl"/>
          <dgm:resizeHandles val="exact"/>
        </dgm:presLayoutVars>
      </dgm:prSet>
      <dgm:spPr/>
    </dgm:pt>
    <dgm:pt modelId="{AF17E446-95BB-47A8-81E9-31F0033A6064}" type="pres">
      <dgm:prSet presAssocID="{C5BE8547-7429-4B38-AD5A-263E436AD6B2}" presName="composite" presStyleCnt="0"/>
      <dgm:spPr/>
    </dgm:pt>
    <dgm:pt modelId="{5792BAA7-6943-4320-94C1-15A257F4E200}" type="pres">
      <dgm:prSet presAssocID="{C5BE8547-7429-4B38-AD5A-263E436AD6B2}" presName="parTx" presStyleLbl="alignNode1" presStyleIdx="0" presStyleCnt="2">
        <dgm:presLayoutVars>
          <dgm:chMax val="0"/>
          <dgm:chPref val="0"/>
          <dgm:bulletEnabled val="1"/>
        </dgm:presLayoutVars>
      </dgm:prSet>
      <dgm:spPr/>
    </dgm:pt>
    <dgm:pt modelId="{D2B8E231-FB6F-4C5D-9458-EA9028B2524C}" type="pres">
      <dgm:prSet presAssocID="{C5BE8547-7429-4B38-AD5A-263E436AD6B2}" presName="desTx" presStyleLbl="alignAccFollowNode1" presStyleIdx="0" presStyleCnt="2">
        <dgm:presLayoutVars>
          <dgm:bulletEnabled val="1"/>
        </dgm:presLayoutVars>
      </dgm:prSet>
      <dgm:spPr/>
    </dgm:pt>
    <dgm:pt modelId="{9790D6D6-C747-4801-AEB0-9AA1696F95F7}" type="pres">
      <dgm:prSet presAssocID="{6F3F3799-96BB-41B2-9207-CB038591ECC2}" presName="space" presStyleCnt="0"/>
      <dgm:spPr/>
    </dgm:pt>
    <dgm:pt modelId="{9561DA1E-BA5A-4E4D-9BE7-900689BD8D56}" type="pres">
      <dgm:prSet presAssocID="{AD01C73D-13BF-4F82-909A-D96D42D0B83F}" presName="composite" presStyleCnt="0"/>
      <dgm:spPr/>
    </dgm:pt>
    <dgm:pt modelId="{D9CF5456-ECDE-4804-8D33-ABB7AA7166E8}" type="pres">
      <dgm:prSet presAssocID="{AD01C73D-13BF-4F82-909A-D96D42D0B83F}" presName="parTx" presStyleLbl="alignNode1" presStyleIdx="1" presStyleCnt="2">
        <dgm:presLayoutVars>
          <dgm:chMax val="0"/>
          <dgm:chPref val="0"/>
          <dgm:bulletEnabled val="1"/>
        </dgm:presLayoutVars>
      </dgm:prSet>
      <dgm:spPr/>
    </dgm:pt>
    <dgm:pt modelId="{55E55E8E-C5D9-427C-AC3F-601F1DBAED01}" type="pres">
      <dgm:prSet presAssocID="{AD01C73D-13BF-4F82-909A-D96D42D0B83F}" presName="desTx" presStyleLbl="alignAccFollowNode1" presStyleIdx="1" presStyleCnt="2">
        <dgm:presLayoutVars>
          <dgm:bulletEnabled val="1"/>
        </dgm:presLayoutVars>
      </dgm:prSet>
      <dgm:spPr/>
    </dgm:pt>
  </dgm:ptLst>
  <dgm:cxnLst>
    <dgm:cxn modelId="{BBD28F19-3120-4DEF-B436-95CB9370E82E}" srcId="{AD01C73D-13BF-4F82-909A-D96D42D0B83F}" destId="{2D6F0D0D-B3DD-4545-A5C6-1D893941ACF1}" srcOrd="1" destOrd="0" parTransId="{B8366EB9-5C76-4F92-84E4-3AFDD98EEB8A}" sibTransId="{CAD1714B-1A6F-478F-8EC2-F2DA4AFC8BEC}"/>
    <dgm:cxn modelId="{57CB932D-9B8B-4C7F-A083-8E82E3B788E9}" srcId="{C5BE8547-7429-4B38-AD5A-263E436AD6B2}" destId="{E2F0E158-A03C-433E-ACE8-7750CADAFBFB}" srcOrd="4" destOrd="0" parTransId="{98AFD01C-B0E5-4ED4-9DB9-A576D6727930}" sibTransId="{A185DCE1-1533-4089-921E-A32BA85072F4}"/>
    <dgm:cxn modelId="{3FDACA31-EB86-4C3E-9CCB-12EEEB37CBC5}" type="presOf" srcId="{AA63DA80-70AD-4E61-8E69-0AE7C2641011}" destId="{D2B8E231-FB6F-4C5D-9458-EA9028B2524C}" srcOrd="0" destOrd="2" presId="urn:microsoft.com/office/officeart/2005/8/layout/hList1"/>
    <dgm:cxn modelId="{561A9035-823D-4B0D-9175-C444BE7376A7}" srcId="{AD01C73D-13BF-4F82-909A-D96D42D0B83F}" destId="{C7C8FD25-F7BC-4DB8-9112-7D7365605ED1}" srcOrd="2" destOrd="0" parTransId="{6041847B-7D7C-472C-B63D-E775E1FB7F16}" sibTransId="{72A2834E-FB96-4D0E-874F-C8C65303B87F}"/>
    <dgm:cxn modelId="{A7420D3A-42A2-4E26-8FC8-8C7EF0FCA510}" type="presOf" srcId="{C5BE8547-7429-4B38-AD5A-263E436AD6B2}" destId="{5792BAA7-6943-4320-94C1-15A257F4E200}" srcOrd="0" destOrd="0" presId="urn:microsoft.com/office/officeart/2005/8/layout/hList1"/>
    <dgm:cxn modelId="{1BDC8B3C-F242-47DC-B3ED-6BA3052E3FC8}" type="presOf" srcId="{3ED98A2D-8964-421F-96F8-766450828CB4}" destId="{3061E056-3C12-4CC7-9840-EAE24D7B0034}" srcOrd="0" destOrd="0" presId="urn:microsoft.com/office/officeart/2005/8/layout/hList1"/>
    <dgm:cxn modelId="{7C32A43C-90E6-451C-A93F-21B20994D48C}" type="presOf" srcId="{C7C8FD25-F7BC-4DB8-9112-7D7365605ED1}" destId="{55E55E8E-C5D9-427C-AC3F-601F1DBAED01}" srcOrd="0" destOrd="2" presId="urn:microsoft.com/office/officeart/2005/8/layout/hList1"/>
    <dgm:cxn modelId="{F36A523D-B58B-48D4-9674-11A0A1860611}" type="presOf" srcId="{1F6CE083-04AC-42FA-8CD7-8F50A12B4525}" destId="{D2B8E231-FB6F-4C5D-9458-EA9028B2524C}" srcOrd="0" destOrd="0" presId="urn:microsoft.com/office/officeart/2005/8/layout/hList1"/>
    <dgm:cxn modelId="{8F07F85F-47C2-4698-AD40-7B890E1DE068}" type="presOf" srcId="{D33E7FCC-A52E-4FC1-ACAB-A0C505A94BE0}" destId="{D2B8E231-FB6F-4C5D-9458-EA9028B2524C}" srcOrd="0" destOrd="1" presId="urn:microsoft.com/office/officeart/2005/8/layout/hList1"/>
    <dgm:cxn modelId="{3FE91443-B1E9-4470-9135-F37CDE9C73BA}" type="presOf" srcId="{DD9E8C02-670A-4F91-9588-539AAE2125BD}" destId="{D2B8E231-FB6F-4C5D-9458-EA9028B2524C}" srcOrd="0" destOrd="3" presId="urn:microsoft.com/office/officeart/2005/8/layout/hList1"/>
    <dgm:cxn modelId="{FD0D5565-7316-4420-A077-697C43A08947}" srcId="{AD01C73D-13BF-4F82-909A-D96D42D0B83F}" destId="{AD99C4A3-6804-45C3-B334-0464415A2265}" srcOrd="4" destOrd="0" parTransId="{1EBC787A-E91A-4D73-9C87-72E3FE92972F}" sibTransId="{CECFF205-EC29-4C18-A03E-332900309531}"/>
    <dgm:cxn modelId="{D842C766-652D-4605-9375-F399620DD8EC}" srcId="{C5BE8547-7429-4B38-AD5A-263E436AD6B2}" destId="{AA63DA80-70AD-4E61-8E69-0AE7C2641011}" srcOrd="2" destOrd="0" parTransId="{AE6B91CD-2309-4235-8B22-CE0CB1071000}" sibTransId="{D99011AC-AF29-4176-8EE6-C33F05828E65}"/>
    <dgm:cxn modelId="{698DC970-6DCB-45DD-BCB5-358B24AB00BA}" srcId="{3ED98A2D-8964-421F-96F8-766450828CB4}" destId="{C5BE8547-7429-4B38-AD5A-263E436AD6B2}" srcOrd="0" destOrd="0" parTransId="{5B1ECF25-5790-42C2-95D7-EC2BFA77E94B}" sibTransId="{6F3F3799-96BB-41B2-9207-CB038591ECC2}"/>
    <dgm:cxn modelId="{CE1E227E-EF20-4192-88E5-04159EFF3CC5}" srcId="{3ED98A2D-8964-421F-96F8-766450828CB4}" destId="{AD01C73D-13BF-4F82-909A-D96D42D0B83F}" srcOrd="1" destOrd="0" parTransId="{93368B7E-2D13-4408-9A78-A3FFE797ECAC}" sibTransId="{23579BD2-1B1A-4EC1-B60C-F63B35D7EA9A}"/>
    <dgm:cxn modelId="{DBED6084-9886-44AB-A55E-D7D94E4F6E04}" srcId="{C5BE8547-7429-4B38-AD5A-263E436AD6B2}" destId="{1F6CE083-04AC-42FA-8CD7-8F50A12B4525}" srcOrd="0" destOrd="0" parTransId="{BA16215A-2EA9-4EC7-96C1-C1F542C2EA07}" sibTransId="{AC563645-92EB-4900-8A68-FC9BEB0EB040}"/>
    <dgm:cxn modelId="{0D54CF85-307A-4E1B-B60B-33C8245F5109}" type="presOf" srcId="{F7FC839F-F435-4461-938B-99AF65DBC2A5}" destId="{55E55E8E-C5D9-427C-AC3F-601F1DBAED01}" srcOrd="0" destOrd="5" presId="urn:microsoft.com/office/officeart/2005/8/layout/hList1"/>
    <dgm:cxn modelId="{EB57458D-A68E-46DD-8C41-821DD95EBBD1}" type="presOf" srcId="{BEBC3044-E850-428C-923C-B7384A90310B}" destId="{55E55E8E-C5D9-427C-AC3F-601F1DBAED01}" srcOrd="0" destOrd="3" presId="urn:microsoft.com/office/officeart/2005/8/layout/hList1"/>
    <dgm:cxn modelId="{FDE3A494-BD6A-4433-8589-48808DF75BF9}" srcId="{AD01C73D-13BF-4F82-909A-D96D42D0B83F}" destId="{F7FC839F-F435-4461-938B-99AF65DBC2A5}" srcOrd="5" destOrd="0" parTransId="{A47C495D-5307-4AB8-AB5D-8A81531D9D27}" sibTransId="{29E3166F-2345-4538-8831-ED8B54E5ECEE}"/>
    <dgm:cxn modelId="{B026FCA4-66FD-4C8F-BCB9-2060176FA4F1}" srcId="{C5BE8547-7429-4B38-AD5A-263E436AD6B2}" destId="{DD9E8C02-670A-4F91-9588-539AAE2125BD}" srcOrd="3" destOrd="0" parTransId="{D18D8F65-ACC2-48EF-BF1A-5D5698CDCDBC}" sibTransId="{7F78AF3C-1F8F-4D5C-B6E2-9D5FCEAFE94E}"/>
    <dgm:cxn modelId="{56C594BB-CE8A-41F3-B338-994F8B9F3133}" type="presOf" srcId="{2D6F0D0D-B3DD-4545-A5C6-1D893941ACF1}" destId="{55E55E8E-C5D9-427C-AC3F-601F1DBAED01}" srcOrd="0" destOrd="1" presId="urn:microsoft.com/office/officeart/2005/8/layout/hList1"/>
    <dgm:cxn modelId="{6880C3BE-52F0-448E-A57C-410F16E002B9}" type="presOf" srcId="{57A91BD6-CEDB-48E0-B263-C83C1F0104FC}" destId="{55E55E8E-C5D9-427C-AC3F-601F1DBAED01}" srcOrd="0" destOrd="0" presId="urn:microsoft.com/office/officeart/2005/8/layout/hList1"/>
    <dgm:cxn modelId="{F1BEEBD2-5EC0-4FE8-876C-BDF41F1410B2}" srcId="{AD01C73D-13BF-4F82-909A-D96D42D0B83F}" destId="{57A91BD6-CEDB-48E0-B263-C83C1F0104FC}" srcOrd="0" destOrd="0" parTransId="{23FE4F1D-78EB-4C10-88C7-036D31EE0573}" sibTransId="{2325C577-5817-4F2E-BA03-71893FA3BDBE}"/>
    <dgm:cxn modelId="{BB4A00D6-7617-4010-AC8E-149578073B9E}" srcId="{C5BE8547-7429-4B38-AD5A-263E436AD6B2}" destId="{D33E7FCC-A52E-4FC1-ACAB-A0C505A94BE0}" srcOrd="1" destOrd="0" parTransId="{A03D0033-BF68-450A-898E-BAB0669D6D83}" sibTransId="{E48D1C9B-D024-42B8-927F-016271BC8806}"/>
    <dgm:cxn modelId="{EA92FDE9-6ABA-4CB2-BC24-88E40EC64C46}" type="presOf" srcId="{E2F0E158-A03C-433E-ACE8-7750CADAFBFB}" destId="{D2B8E231-FB6F-4C5D-9458-EA9028B2524C}" srcOrd="0" destOrd="4" presId="urn:microsoft.com/office/officeart/2005/8/layout/hList1"/>
    <dgm:cxn modelId="{71E382EF-AE33-4BBB-9C77-BBAB14B21851}" type="presOf" srcId="{AD99C4A3-6804-45C3-B334-0464415A2265}" destId="{55E55E8E-C5D9-427C-AC3F-601F1DBAED01}" srcOrd="0" destOrd="4" presId="urn:microsoft.com/office/officeart/2005/8/layout/hList1"/>
    <dgm:cxn modelId="{B8DAACF4-16C1-4553-AEE2-D446FD5E3F4D}" srcId="{AD01C73D-13BF-4F82-909A-D96D42D0B83F}" destId="{BEBC3044-E850-428C-923C-B7384A90310B}" srcOrd="3" destOrd="0" parTransId="{59230CF1-1511-4104-ABED-33F1804DA179}" sibTransId="{1D3DAF72-D724-4AE7-BAA7-184F75EED136}"/>
    <dgm:cxn modelId="{7FDCC8FA-1D1D-4AC6-8FB9-172AD300D346}" type="presOf" srcId="{AD01C73D-13BF-4F82-909A-D96D42D0B83F}" destId="{D9CF5456-ECDE-4804-8D33-ABB7AA7166E8}" srcOrd="0" destOrd="0" presId="urn:microsoft.com/office/officeart/2005/8/layout/hList1"/>
    <dgm:cxn modelId="{24919E56-3D3E-48EF-AB6B-264F94690ACD}" type="presParOf" srcId="{3061E056-3C12-4CC7-9840-EAE24D7B0034}" destId="{AF17E446-95BB-47A8-81E9-31F0033A6064}" srcOrd="0" destOrd="0" presId="urn:microsoft.com/office/officeart/2005/8/layout/hList1"/>
    <dgm:cxn modelId="{2C86012E-2F85-46C6-9203-C947C58A97D9}" type="presParOf" srcId="{AF17E446-95BB-47A8-81E9-31F0033A6064}" destId="{5792BAA7-6943-4320-94C1-15A257F4E200}" srcOrd="0" destOrd="0" presId="urn:microsoft.com/office/officeart/2005/8/layout/hList1"/>
    <dgm:cxn modelId="{91EBB9E8-B5CA-4D19-A682-767D896D104C}" type="presParOf" srcId="{AF17E446-95BB-47A8-81E9-31F0033A6064}" destId="{D2B8E231-FB6F-4C5D-9458-EA9028B2524C}" srcOrd="1" destOrd="0" presId="urn:microsoft.com/office/officeart/2005/8/layout/hList1"/>
    <dgm:cxn modelId="{D7FDBB1D-A310-41DF-A299-6563EDD0123F}" type="presParOf" srcId="{3061E056-3C12-4CC7-9840-EAE24D7B0034}" destId="{9790D6D6-C747-4801-AEB0-9AA1696F95F7}" srcOrd="1" destOrd="0" presId="urn:microsoft.com/office/officeart/2005/8/layout/hList1"/>
    <dgm:cxn modelId="{B8EACBDB-556E-42C4-89EA-A43181394179}" type="presParOf" srcId="{3061E056-3C12-4CC7-9840-EAE24D7B0034}" destId="{9561DA1E-BA5A-4E4D-9BE7-900689BD8D56}" srcOrd="2" destOrd="0" presId="urn:microsoft.com/office/officeart/2005/8/layout/hList1"/>
    <dgm:cxn modelId="{9919F033-5E2B-40B0-B080-2CF8BE444C55}" type="presParOf" srcId="{9561DA1E-BA5A-4E4D-9BE7-900689BD8D56}" destId="{D9CF5456-ECDE-4804-8D33-ABB7AA7166E8}" srcOrd="0" destOrd="0" presId="urn:microsoft.com/office/officeart/2005/8/layout/hList1"/>
    <dgm:cxn modelId="{15419C01-960A-4954-877E-8A29C246E656}" type="presParOf" srcId="{9561DA1E-BA5A-4E4D-9BE7-900689BD8D56}" destId="{55E55E8E-C5D9-427C-AC3F-601F1DBAED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6BCCC-5DCF-461A-B2E0-DE26E3E351D2}">
      <dsp:nvSpPr>
        <dsp:cNvPr id="0" name=""/>
        <dsp:cNvSpPr/>
      </dsp:nvSpPr>
      <dsp:spPr>
        <a:xfrm>
          <a:off x="2000" y="551091"/>
          <a:ext cx="2299753" cy="1149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Relevant attributes help make decision before loan sanction</a:t>
          </a:r>
        </a:p>
      </dsp:txBody>
      <dsp:txXfrm>
        <a:off x="35679" y="584770"/>
        <a:ext cx="2232395" cy="1082518"/>
      </dsp:txXfrm>
    </dsp:sp>
    <dsp:sp modelId="{A30C9942-57B1-4873-B018-CC59B27F8D84}">
      <dsp:nvSpPr>
        <dsp:cNvPr id="0" name=""/>
        <dsp:cNvSpPr/>
      </dsp:nvSpPr>
      <dsp:spPr>
        <a:xfrm>
          <a:off x="231976" y="1700967"/>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7A44CA-F09C-4FF1-ABDF-A51191B60362}">
      <dsp:nvSpPr>
        <dsp:cNvPr id="0" name=""/>
        <dsp:cNvSpPr/>
      </dsp:nvSpPr>
      <dsp:spPr>
        <a:xfrm>
          <a:off x="461951" y="1988437"/>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Irrelevant attributes are removed</a:t>
          </a:r>
        </a:p>
      </dsp:txBody>
      <dsp:txXfrm>
        <a:off x="495630" y="2022116"/>
        <a:ext cx="1772444" cy="1082518"/>
      </dsp:txXfrm>
    </dsp:sp>
    <dsp:sp modelId="{F13106AB-E1A0-4E93-A178-0190B350FE97}">
      <dsp:nvSpPr>
        <dsp:cNvPr id="0" name=""/>
        <dsp:cNvSpPr/>
      </dsp:nvSpPr>
      <dsp:spPr>
        <a:xfrm>
          <a:off x="2876692" y="551091"/>
          <a:ext cx="2299753" cy="1149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Loans with status Current are removed</a:t>
          </a:r>
        </a:p>
      </dsp:txBody>
      <dsp:txXfrm>
        <a:off x="2910371" y="584770"/>
        <a:ext cx="2232395" cy="1082518"/>
      </dsp:txXfrm>
    </dsp:sp>
    <dsp:sp modelId="{AB339AE6-6FDB-4CED-B340-9C09A6B14103}">
      <dsp:nvSpPr>
        <dsp:cNvPr id="0" name=""/>
        <dsp:cNvSpPr/>
      </dsp:nvSpPr>
      <dsp:spPr>
        <a:xfrm>
          <a:off x="3106667" y="1700967"/>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23265D-BD5D-4379-894E-2EBEDBA9742D}">
      <dsp:nvSpPr>
        <dsp:cNvPr id="0" name=""/>
        <dsp:cNvSpPr/>
      </dsp:nvSpPr>
      <dsp:spPr>
        <a:xfrm>
          <a:off x="3336642" y="1988437"/>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Only Fully paid or Charged Off loans are required</a:t>
          </a:r>
        </a:p>
      </dsp:txBody>
      <dsp:txXfrm>
        <a:off x="3370321" y="2022116"/>
        <a:ext cx="1772444" cy="1082518"/>
      </dsp:txXfrm>
    </dsp:sp>
    <dsp:sp modelId="{9BBE6A24-9551-4C25-BB2C-ED3C0A6A60D7}">
      <dsp:nvSpPr>
        <dsp:cNvPr id="0" name=""/>
        <dsp:cNvSpPr/>
      </dsp:nvSpPr>
      <dsp:spPr>
        <a:xfrm>
          <a:off x="5751383" y="551091"/>
          <a:ext cx="2299753" cy="11498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Columns representing data gathered after loan sanction are dropped</a:t>
          </a:r>
        </a:p>
      </dsp:txBody>
      <dsp:txXfrm>
        <a:off x="5785062" y="584770"/>
        <a:ext cx="2232395" cy="1082518"/>
      </dsp:txXfrm>
    </dsp:sp>
    <dsp:sp modelId="{0F2D00B5-8157-46B5-B991-4F9AEC220A1C}">
      <dsp:nvSpPr>
        <dsp:cNvPr id="0" name=""/>
        <dsp:cNvSpPr/>
      </dsp:nvSpPr>
      <dsp:spPr>
        <a:xfrm>
          <a:off x="5981358" y="1700967"/>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6301-BEB6-4AC1-920B-D911D53AD146}">
      <dsp:nvSpPr>
        <dsp:cNvPr id="0" name=""/>
        <dsp:cNvSpPr/>
      </dsp:nvSpPr>
      <dsp:spPr>
        <a:xfrm>
          <a:off x="6211334" y="1988437"/>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Examples: delinq_2yrs, earliest_cr_line, inq_last_6mths</a:t>
          </a:r>
        </a:p>
      </dsp:txBody>
      <dsp:txXfrm>
        <a:off x="6245013" y="2022116"/>
        <a:ext cx="1772444" cy="1082518"/>
      </dsp:txXfrm>
    </dsp:sp>
    <dsp:sp modelId="{DFB4D7F5-737E-4A0C-885B-131D5C6975CC}">
      <dsp:nvSpPr>
        <dsp:cNvPr id="0" name=""/>
        <dsp:cNvSpPr/>
      </dsp:nvSpPr>
      <dsp:spPr>
        <a:xfrm>
          <a:off x="8626074" y="551091"/>
          <a:ext cx="2299753" cy="11498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Zip_code is a masked column and is dropped</a:t>
          </a:r>
        </a:p>
      </dsp:txBody>
      <dsp:txXfrm>
        <a:off x="8659753" y="584770"/>
        <a:ext cx="2232395" cy="1082518"/>
      </dsp:txXfrm>
    </dsp:sp>
    <dsp:sp modelId="{0DD9E046-76DC-4888-9ECD-6883A51C5226}">
      <dsp:nvSpPr>
        <dsp:cNvPr id="0" name=""/>
        <dsp:cNvSpPr/>
      </dsp:nvSpPr>
      <dsp:spPr>
        <a:xfrm>
          <a:off x="8856050" y="1700967"/>
          <a:ext cx="229975" cy="862407"/>
        </a:xfrm>
        <a:custGeom>
          <a:avLst/>
          <a:gdLst/>
          <a:ahLst/>
          <a:cxnLst/>
          <a:rect l="0" t="0" r="0" b="0"/>
          <a:pathLst>
            <a:path>
              <a:moveTo>
                <a:pt x="0" y="0"/>
              </a:moveTo>
              <a:lnTo>
                <a:pt x="0" y="862407"/>
              </a:lnTo>
              <a:lnTo>
                <a:pt x="229975" y="8624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E7B868-EB23-4655-9A3C-A85D100D64B5}">
      <dsp:nvSpPr>
        <dsp:cNvPr id="0" name=""/>
        <dsp:cNvSpPr/>
      </dsp:nvSpPr>
      <dsp:spPr>
        <a:xfrm>
          <a:off x="9086025" y="1988437"/>
          <a:ext cx="1839802" cy="114987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Funded_amnt_inv is internal data and not required</a:t>
          </a:r>
        </a:p>
      </dsp:txBody>
      <dsp:txXfrm>
        <a:off x="9119704" y="2022116"/>
        <a:ext cx="1772444" cy="1082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D0BA5-34EC-4E3F-B2D5-C6AA486565F7}">
      <dsp:nvSpPr>
        <dsp:cNvPr id="0" name=""/>
        <dsp:cNvSpPr/>
      </dsp:nvSpPr>
      <dsp:spPr>
        <a:xfrm>
          <a:off x="0" y="140253"/>
          <a:ext cx="4597746" cy="139229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High correlation is observed between</a:t>
          </a:r>
        </a:p>
      </dsp:txBody>
      <dsp:txXfrm>
        <a:off x="67966" y="208219"/>
        <a:ext cx="4461814" cy="1256367"/>
      </dsp:txXfrm>
    </dsp:sp>
    <dsp:sp modelId="{A474C6D1-5D27-4E59-9280-D3D3FD5BCD1C}">
      <dsp:nvSpPr>
        <dsp:cNvPr id="0" name=""/>
        <dsp:cNvSpPr/>
      </dsp:nvSpPr>
      <dsp:spPr>
        <a:xfrm>
          <a:off x="0" y="1532553"/>
          <a:ext cx="4597746" cy="1775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978"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err="1"/>
            <a:t>funded_amnt</a:t>
          </a:r>
          <a:r>
            <a:rPr lang="en-US" sz="2700" kern="1200" dirty="0"/>
            <a:t> and </a:t>
          </a:r>
          <a:r>
            <a:rPr lang="en-US" sz="2700" kern="1200" dirty="0" err="1"/>
            <a:t>loan_amnt</a:t>
          </a:r>
          <a:endParaRPr lang="en-US" sz="2700" kern="1200" dirty="0"/>
        </a:p>
        <a:p>
          <a:pPr marL="228600" lvl="1" indent="-228600" algn="l" defTabSz="1200150">
            <a:lnSpc>
              <a:spcPct val="90000"/>
            </a:lnSpc>
            <a:spcBef>
              <a:spcPct val="0"/>
            </a:spcBef>
            <a:spcAft>
              <a:spcPct val="20000"/>
            </a:spcAft>
            <a:buChar char="•"/>
          </a:pPr>
          <a:r>
            <a:rPr lang="en-US" sz="2700" kern="1200"/>
            <a:t>Loan_amnt and installment</a:t>
          </a:r>
        </a:p>
        <a:p>
          <a:pPr marL="228600" lvl="1" indent="-228600" algn="l" defTabSz="1200150">
            <a:lnSpc>
              <a:spcPct val="90000"/>
            </a:lnSpc>
            <a:spcBef>
              <a:spcPct val="0"/>
            </a:spcBef>
            <a:spcAft>
              <a:spcPct val="20000"/>
            </a:spcAft>
            <a:buChar char="•"/>
          </a:pPr>
          <a:r>
            <a:rPr lang="en-US" sz="2700" kern="1200"/>
            <a:t>Grade and interest rate</a:t>
          </a:r>
        </a:p>
      </dsp:txBody>
      <dsp:txXfrm>
        <a:off x="0" y="1532553"/>
        <a:ext cx="4597746" cy="1775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2BAA7-6943-4320-94C1-15A257F4E200}">
      <dsp:nvSpPr>
        <dsp:cNvPr id="0" name=""/>
        <dsp:cNvSpPr/>
      </dsp:nvSpPr>
      <dsp:spPr>
        <a:xfrm>
          <a:off x="36" y="133998"/>
          <a:ext cx="3532444" cy="136246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Data points that can be used to predict whether there will be a default and avoiding Credit Loss:</a:t>
          </a:r>
        </a:p>
      </dsp:txBody>
      <dsp:txXfrm>
        <a:off x="36" y="133998"/>
        <a:ext cx="3532444" cy="1362466"/>
      </dsp:txXfrm>
    </dsp:sp>
    <dsp:sp modelId="{D2B8E231-FB6F-4C5D-9458-EA9028B2524C}">
      <dsp:nvSpPr>
        <dsp:cNvPr id="0" name=""/>
        <dsp:cNvSpPr/>
      </dsp:nvSpPr>
      <dsp:spPr>
        <a:xfrm>
          <a:off x="36" y="1496464"/>
          <a:ext cx="3532444" cy="465483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DTI</a:t>
          </a:r>
        </a:p>
        <a:p>
          <a:pPr marL="228600" lvl="1" indent="-228600" algn="l" defTabSz="933450">
            <a:lnSpc>
              <a:spcPct val="90000"/>
            </a:lnSpc>
            <a:spcBef>
              <a:spcPct val="0"/>
            </a:spcBef>
            <a:spcAft>
              <a:spcPct val="15000"/>
            </a:spcAft>
            <a:buChar char="•"/>
          </a:pPr>
          <a:r>
            <a:rPr lang="en-US" sz="2100" kern="1200"/>
            <a:t>Grades</a:t>
          </a:r>
        </a:p>
        <a:p>
          <a:pPr marL="228600" lvl="1" indent="-228600" algn="l" defTabSz="933450">
            <a:lnSpc>
              <a:spcPct val="90000"/>
            </a:lnSpc>
            <a:spcBef>
              <a:spcPct val="0"/>
            </a:spcBef>
            <a:spcAft>
              <a:spcPct val="15000"/>
            </a:spcAft>
            <a:buChar char="•"/>
          </a:pPr>
          <a:r>
            <a:rPr lang="en-US" sz="2100" kern="1200"/>
            <a:t>Verification Status</a:t>
          </a:r>
        </a:p>
        <a:p>
          <a:pPr marL="228600" lvl="1" indent="-228600" algn="l" defTabSz="933450">
            <a:lnSpc>
              <a:spcPct val="90000"/>
            </a:lnSpc>
            <a:spcBef>
              <a:spcPct val="0"/>
            </a:spcBef>
            <a:spcAft>
              <a:spcPct val="15000"/>
            </a:spcAft>
            <a:buChar char="•"/>
          </a:pPr>
          <a:r>
            <a:rPr lang="en-US" sz="2100" kern="1200"/>
            <a:t>Annual income</a:t>
          </a:r>
        </a:p>
        <a:p>
          <a:pPr marL="228600" lvl="1" indent="-228600" algn="l" defTabSz="933450">
            <a:lnSpc>
              <a:spcPct val="90000"/>
            </a:lnSpc>
            <a:spcBef>
              <a:spcPct val="0"/>
            </a:spcBef>
            <a:spcAft>
              <a:spcPct val="15000"/>
            </a:spcAft>
            <a:buChar char="•"/>
          </a:pPr>
          <a:r>
            <a:rPr lang="en-US" sz="2100" kern="1200"/>
            <a:t>Pub_rec_bankruptcies</a:t>
          </a:r>
        </a:p>
      </dsp:txBody>
      <dsp:txXfrm>
        <a:off x="36" y="1496464"/>
        <a:ext cx="3532444" cy="4654833"/>
      </dsp:txXfrm>
    </dsp:sp>
    <dsp:sp modelId="{D9CF5456-ECDE-4804-8D33-ABB7AA7166E8}">
      <dsp:nvSpPr>
        <dsp:cNvPr id="0" name=""/>
        <dsp:cNvSpPr/>
      </dsp:nvSpPr>
      <dsp:spPr>
        <a:xfrm>
          <a:off x="4027023" y="133998"/>
          <a:ext cx="3532444" cy="1362466"/>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With respect to borrowers following considerations can be considered as risk for 'defaults' :</a:t>
          </a:r>
        </a:p>
      </dsp:txBody>
      <dsp:txXfrm>
        <a:off x="4027023" y="133998"/>
        <a:ext cx="3532444" cy="1362466"/>
      </dsp:txXfrm>
    </dsp:sp>
    <dsp:sp modelId="{55E55E8E-C5D9-427C-AC3F-601F1DBAED01}">
      <dsp:nvSpPr>
        <dsp:cNvPr id="0" name=""/>
        <dsp:cNvSpPr/>
      </dsp:nvSpPr>
      <dsp:spPr>
        <a:xfrm>
          <a:off x="4027023" y="1496464"/>
          <a:ext cx="3532444" cy="465483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Should not be from large urban cities like California, New York, Texas, Florida etc.</a:t>
          </a:r>
        </a:p>
        <a:p>
          <a:pPr marL="228600" lvl="1" indent="-228600" algn="l" defTabSz="933450">
            <a:lnSpc>
              <a:spcPct val="90000"/>
            </a:lnSpc>
            <a:spcBef>
              <a:spcPct val="0"/>
            </a:spcBef>
            <a:spcAft>
              <a:spcPct val="15000"/>
            </a:spcAft>
            <a:buChar char="•"/>
          </a:pPr>
          <a:r>
            <a:rPr lang="en-US" sz="2100" kern="1200" dirty="0"/>
            <a:t>Not having annual income in the range 50000-100000.</a:t>
          </a:r>
        </a:p>
        <a:p>
          <a:pPr marL="228600" lvl="1" indent="-228600" algn="l" defTabSz="933450">
            <a:lnSpc>
              <a:spcPct val="90000"/>
            </a:lnSpc>
            <a:spcBef>
              <a:spcPct val="0"/>
            </a:spcBef>
            <a:spcAft>
              <a:spcPct val="15000"/>
            </a:spcAft>
            <a:buChar char="•"/>
          </a:pPr>
          <a:r>
            <a:rPr lang="en-US" sz="2100" kern="1200" dirty="0"/>
            <a:t>Not having Public Recorded Bankruptcy.</a:t>
          </a:r>
        </a:p>
        <a:p>
          <a:pPr marL="228600" lvl="1" indent="-228600" algn="l" defTabSz="933450">
            <a:lnSpc>
              <a:spcPct val="90000"/>
            </a:lnSpc>
            <a:spcBef>
              <a:spcPct val="0"/>
            </a:spcBef>
            <a:spcAft>
              <a:spcPct val="15000"/>
            </a:spcAft>
            <a:buChar char="•"/>
          </a:pPr>
          <a:r>
            <a:rPr lang="en-US" sz="2100" kern="1200" dirty="0"/>
            <a:t>Have least grades like E,F,G which indicates high risk.</a:t>
          </a:r>
        </a:p>
        <a:p>
          <a:pPr marL="228600" lvl="1" indent="-228600" algn="l" defTabSz="933450">
            <a:lnSpc>
              <a:spcPct val="90000"/>
            </a:lnSpc>
            <a:spcBef>
              <a:spcPct val="0"/>
            </a:spcBef>
            <a:spcAft>
              <a:spcPct val="15000"/>
            </a:spcAft>
            <a:buChar char="•"/>
          </a:pPr>
          <a:r>
            <a:rPr lang="en-US" sz="2100" kern="1200" dirty="0"/>
            <a:t>Have very high Debt to Income value.</a:t>
          </a:r>
        </a:p>
        <a:p>
          <a:pPr marL="228600" lvl="1" indent="-228600" algn="l" defTabSz="933450">
            <a:lnSpc>
              <a:spcPct val="90000"/>
            </a:lnSpc>
            <a:spcBef>
              <a:spcPct val="0"/>
            </a:spcBef>
            <a:spcAft>
              <a:spcPct val="15000"/>
            </a:spcAft>
            <a:buChar char="•"/>
          </a:pPr>
          <a:r>
            <a:rPr lang="en-US" sz="2100" kern="1200" dirty="0"/>
            <a:t>Have working experience of 10+ years.</a:t>
          </a:r>
        </a:p>
      </dsp:txBody>
      <dsp:txXfrm>
        <a:off x="4027023" y="1496464"/>
        <a:ext cx="3532444" cy="46548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B0068-57D0-4C3A-8841-4F1AA06C012C}"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388C8-327F-4C86-886C-10DDCB0725A4}" type="slidenum">
              <a:rPr lang="en-US" smtClean="0"/>
              <a:t>‹#›</a:t>
            </a:fld>
            <a:endParaRPr lang="en-US"/>
          </a:p>
        </p:txBody>
      </p:sp>
    </p:spTree>
    <p:extLst>
      <p:ext uri="{BB962C8B-B14F-4D97-AF65-F5344CB8AC3E}">
        <p14:creationId xmlns:p14="http://schemas.microsoft.com/office/powerpoint/2010/main" val="197508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was automatically generated by PowerPoint Copilot based on content found in this document:
https://visainc-my.sharepoint.com/:w:/r/personal/navcheru_visa_com/Documents/Naveen/Visa_Personal/Learning/UpGrad/CaseStudy/Lending%20Club%20Case%20Study_shashank_2024_0509.docx?d=wc161379764bd4f4d8f9d9aeb1559dfde&amp;csf=1&amp;web=1&amp;e=SYeOHa
AI-generated content may be incorrect.</a:t>
            </a:r>
          </a:p>
        </p:txBody>
      </p:sp>
      <p:sp>
        <p:nvSpPr>
          <p:cNvPr id="4" name="Slide Number Placeholder 3"/>
          <p:cNvSpPr>
            <a:spLocks noGrp="1"/>
          </p:cNvSpPr>
          <p:nvPr>
            <p:ph type="sldNum" sz="quarter" idx="5"/>
          </p:nvPr>
        </p:nvSpPr>
        <p:spPr/>
        <p:txBody>
          <a:bodyPr/>
          <a:lstStyle/>
          <a:p>
            <a:fld id="{9E2FA1DE-AE58-4D21-A72A-38285112BF02}" type="slidenum">
              <a:rPr lang="en-US" smtClean="0"/>
              <a:t>1</a:t>
            </a:fld>
            <a:endParaRPr lang="en-US" dirty="0"/>
          </a:p>
        </p:txBody>
      </p:sp>
    </p:spTree>
    <p:extLst>
      <p:ext uri="{BB962C8B-B14F-4D97-AF65-F5344CB8AC3E}">
        <p14:creationId xmlns:p14="http://schemas.microsoft.com/office/powerpoint/2010/main" val="203897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slide discusses the relevance of loan attributes in making a decision to provide a loan. Relevant attributes are those that help make a decision before the loan is sanctioned, while irrelevant attributes are removed. Loans with status Current are also removed, and only Fully paid or Charged Off loans are required. Certain columns representing data gathered after the loan is sanctioned are dropped, such as delinq_2yrs, earliest_cr_line, and inq_last_6mths. Zip_code is a masked column and is dropped, while Funded_amnt_inv is internal data and not required for making a decision.
Original Content:
The basis for revisiting the leftover column is to check whether they are relevant customer attributes or loan attributes which are useful to make a decision whether to provide the loan or not. So, any column which helps us to make a decision 'before' loan sanction, is 'relevant' otherwise it is irrelevant.
●      In order to make a decision on whether to Lend money or not, the Loans which are currently being serviced are not counted. Only the loans which are Fully paid or Charged Off are required. Hence, we will remove the Loans with status Current
●      As per provided Data Dictionary following columns represent some data which is gathered after the Loan is sanctioned and hence we will drop these columns 'delinq_2yrs', 'earliest_cr_line', 'inq_last_6mths', 'open_acc', 'pub_rec', 'revol_bal', 'revol_util', 'total_acc', 'out_prncp', 'out_prncp_inv', 'total_pymnt', 'total_pymnt_inv', 'total_rec_prncp', 'total_rec_int', 'total_rec_late_fee', 'recoveries', 'collection_recovery_fee', 'last_pymnt_d', 'last_pymnt_amnt','last_credit_pull_d'
●      'Zip_code' is Masked column, hence it will be dropped
●      'Funded_amnt_inv’ is Internal data of the Company, not required for making decision
●      In order to make a decision on whether to Lend money or not, the Loans which are currently being serviced are not counted. Only the loans which are Fully paid or Charged Off are required. Hence, we will remove the Loans with status Current
</a:t>
            </a:r>
          </a:p>
        </p:txBody>
      </p:sp>
      <p:sp>
        <p:nvSpPr>
          <p:cNvPr id="4" name="Slide Number Placeholder 3"/>
          <p:cNvSpPr>
            <a:spLocks noGrp="1"/>
          </p:cNvSpPr>
          <p:nvPr>
            <p:ph type="sldNum" sz="quarter" idx="5"/>
          </p:nvPr>
        </p:nvSpPr>
        <p:spPr/>
        <p:txBody>
          <a:bodyPr/>
          <a:lstStyle/>
          <a:p>
            <a:fld id="{9E2FA1DE-AE58-4D21-A72A-38285112BF02}" type="slidenum">
              <a:rPr lang="en-US" smtClean="0"/>
              <a:t>10</a:t>
            </a:fld>
            <a:endParaRPr lang="en-US"/>
          </a:p>
        </p:txBody>
      </p:sp>
    </p:spTree>
    <p:extLst>
      <p:ext uri="{BB962C8B-B14F-4D97-AF65-F5344CB8AC3E}">
        <p14:creationId xmlns:p14="http://schemas.microsoft.com/office/powerpoint/2010/main" val="142322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discuss the data cleaning and conversion process. The term column needs to be converted to an integer after removing the string literal 'months'. The grade, sub_grade, home_ownership, verification_status, purpose, and addr_state columns can all be converted to the 'category' type. The emp_length column needs to keep only the number part and drop any string or alphanumeric. The issue_d can be converted to a datetime format. Lastly, the int_rate column has a '%' sign in it, which needs to be removed and the data type needs to be converted to float.
Original Content:
●      term column needs to be converted to 'int' after removing string literal 'months'
●      grade column can be converted to 'category' type
●      sub_grade column can be converted to 'category' type
●      emp_length column needs to keep only number part and drop any string or alphanumeric
●      home_ownership column can be converted to 'category' type
●      verification_status column can be converted to 'category' type
●      purpose column can be converted to 'category' type
●      addr_state column can be converted to 'category' type
●      issue_d can be converted to 'datetime'
●      int_rate columns has '%' sign in it. This needs to be removed. Also, data type needs to be converted to float
</a:t>
            </a:r>
          </a:p>
        </p:txBody>
      </p:sp>
      <p:sp>
        <p:nvSpPr>
          <p:cNvPr id="4" name="Slide Number Placeholder 3"/>
          <p:cNvSpPr>
            <a:spLocks noGrp="1"/>
          </p:cNvSpPr>
          <p:nvPr>
            <p:ph type="sldNum" sz="quarter" idx="5"/>
          </p:nvPr>
        </p:nvSpPr>
        <p:spPr/>
        <p:txBody>
          <a:bodyPr/>
          <a:lstStyle/>
          <a:p>
            <a:fld id="{9E2FA1DE-AE58-4D21-A72A-38285112BF02}" type="slidenum">
              <a:rPr lang="en-US" smtClean="0"/>
              <a:t>11</a:t>
            </a:fld>
            <a:endParaRPr lang="en-US"/>
          </a:p>
        </p:txBody>
      </p:sp>
    </p:spTree>
    <p:extLst>
      <p:ext uri="{BB962C8B-B14F-4D97-AF65-F5344CB8AC3E}">
        <p14:creationId xmlns:p14="http://schemas.microsoft.com/office/powerpoint/2010/main" val="406523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outlier check was performed on continuous variables such as loan amount, interest rate, annual income, and DTI. Outliers were handled for annual income to make the data uniformly distributed.
Original Content:
Outlier check was performed on following continuous variables and handled for Annual income to make data uniformly distributed
Loan      amount
Interest rate
Annual Income
DTI      - Debt to Income ratio
</a:t>
            </a:r>
          </a:p>
        </p:txBody>
      </p:sp>
      <p:sp>
        <p:nvSpPr>
          <p:cNvPr id="4" name="Slide Number Placeholder 3"/>
          <p:cNvSpPr>
            <a:spLocks noGrp="1"/>
          </p:cNvSpPr>
          <p:nvPr>
            <p:ph type="sldNum" sz="quarter" idx="5"/>
          </p:nvPr>
        </p:nvSpPr>
        <p:spPr/>
        <p:txBody>
          <a:bodyPr/>
          <a:lstStyle/>
          <a:p>
            <a:fld id="{9E2FA1DE-AE58-4D21-A72A-38285112BF02}" type="slidenum">
              <a:rPr lang="en-US" smtClean="0"/>
              <a:t>12</a:t>
            </a:fld>
            <a:endParaRPr lang="en-US"/>
          </a:p>
        </p:txBody>
      </p:sp>
    </p:spTree>
    <p:extLst>
      <p:ext uri="{BB962C8B-B14F-4D97-AF65-F5344CB8AC3E}">
        <p14:creationId xmlns:p14="http://schemas.microsoft.com/office/powerpoint/2010/main" val="764956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Loan Amounts
Range from 500 to 35000
Mean of 9800
Loan Terms
75% have a term of 36 months
25% have a term of 60 months
Interest Rates
Most common rates are 5-10 and 10-15
Loan Grades
High Grade Loans are most common
Borrower Employment Length
Borrower Accommodation</a:t>
            </a:r>
          </a:p>
        </p:txBody>
      </p:sp>
      <p:sp>
        <p:nvSpPr>
          <p:cNvPr id="4" name="Slide Number Placeholder 3"/>
          <p:cNvSpPr>
            <a:spLocks noGrp="1"/>
          </p:cNvSpPr>
          <p:nvPr>
            <p:ph type="sldNum" sz="quarter" idx="5"/>
          </p:nvPr>
        </p:nvSpPr>
        <p:spPr/>
        <p:txBody>
          <a:bodyPr/>
          <a:lstStyle/>
          <a:p>
            <a:fld id="{E0F388C8-327F-4C86-886C-10DDCB0725A4}" type="slidenum">
              <a:rPr lang="en-US" smtClean="0"/>
              <a:t>13</a:t>
            </a:fld>
            <a:endParaRPr lang="en-US"/>
          </a:p>
        </p:txBody>
      </p:sp>
    </p:spTree>
    <p:extLst>
      <p:ext uri="{BB962C8B-B14F-4D97-AF65-F5344CB8AC3E}">
        <p14:creationId xmlns:p14="http://schemas.microsoft.com/office/powerpoint/2010/main" val="71881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DTI stands for Debt to Income ratio.
Original Content:
DTI - Debt to Income      ratio
</a:t>
            </a:r>
          </a:p>
        </p:txBody>
      </p:sp>
      <p:sp>
        <p:nvSpPr>
          <p:cNvPr id="4" name="Slide Number Placeholder 3"/>
          <p:cNvSpPr>
            <a:spLocks noGrp="1"/>
          </p:cNvSpPr>
          <p:nvPr>
            <p:ph type="sldNum" sz="quarter" idx="5"/>
          </p:nvPr>
        </p:nvSpPr>
        <p:spPr/>
        <p:txBody>
          <a:bodyPr/>
          <a:lstStyle/>
          <a:p>
            <a:fld id="{9E2FA1DE-AE58-4D21-A72A-38285112BF02}" type="slidenum">
              <a:rPr lang="en-US" smtClean="0"/>
              <a:t>14</a:t>
            </a:fld>
            <a:endParaRPr lang="en-US"/>
          </a:p>
        </p:txBody>
      </p:sp>
    </p:spTree>
    <p:extLst>
      <p:ext uri="{BB962C8B-B14F-4D97-AF65-F5344CB8AC3E}">
        <p14:creationId xmlns:p14="http://schemas.microsoft.com/office/powerpoint/2010/main" val="247872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interest rates.
Original Content:
Interest      Rate
</a:t>
            </a:r>
          </a:p>
        </p:txBody>
      </p:sp>
      <p:sp>
        <p:nvSpPr>
          <p:cNvPr id="4" name="Slide Number Placeholder 3"/>
          <p:cNvSpPr>
            <a:spLocks noGrp="1"/>
          </p:cNvSpPr>
          <p:nvPr>
            <p:ph type="sldNum" sz="quarter" idx="5"/>
          </p:nvPr>
        </p:nvSpPr>
        <p:spPr/>
        <p:txBody>
          <a:bodyPr/>
          <a:lstStyle/>
          <a:p>
            <a:fld id="{9E2FA1DE-AE58-4D21-A72A-38285112BF02}" type="slidenum">
              <a:rPr lang="en-US" smtClean="0"/>
              <a:t>15</a:t>
            </a:fld>
            <a:endParaRPr lang="en-US"/>
          </a:p>
        </p:txBody>
      </p:sp>
    </p:spTree>
    <p:extLst>
      <p:ext uri="{BB962C8B-B14F-4D97-AF65-F5344CB8AC3E}">
        <p14:creationId xmlns:p14="http://schemas.microsoft.com/office/powerpoint/2010/main" val="2341032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discusses the annual income with outliers present in the raw data.
Original Content:
3. Annual Income with Outliers in raw data
</a:t>
            </a:r>
          </a:p>
        </p:txBody>
      </p:sp>
      <p:sp>
        <p:nvSpPr>
          <p:cNvPr id="4" name="Slide Number Placeholder 3"/>
          <p:cNvSpPr>
            <a:spLocks noGrp="1"/>
          </p:cNvSpPr>
          <p:nvPr>
            <p:ph type="sldNum" sz="quarter" idx="5"/>
          </p:nvPr>
        </p:nvSpPr>
        <p:spPr/>
        <p:txBody>
          <a:bodyPr/>
          <a:lstStyle/>
          <a:p>
            <a:fld id="{9E2FA1DE-AE58-4D21-A72A-38285112BF02}" type="slidenum">
              <a:rPr lang="en-US" smtClean="0"/>
              <a:t>16</a:t>
            </a:fld>
            <a:endParaRPr lang="en-US"/>
          </a:p>
        </p:txBody>
      </p:sp>
    </p:spTree>
    <p:extLst>
      <p:ext uri="{BB962C8B-B14F-4D97-AF65-F5344CB8AC3E}">
        <p14:creationId xmlns:p14="http://schemas.microsoft.com/office/powerpoint/2010/main" val="1316935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information on annual income with the 99th percentile outlier removed.
Original Content:
4. Annual Income with 99th percentile outlier removed
</a:t>
            </a:r>
          </a:p>
        </p:txBody>
      </p:sp>
      <p:sp>
        <p:nvSpPr>
          <p:cNvPr id="4" name="Slide Number Placeholder 3"/>
          <p:cNvSpPr>
            <a:spLocks noGrp="1"/>
          </p:cNvSpPr>
          <p:nvPr>
            <p:ph type="sldNum" sz="quarter" idx="5"/>
          </p:nvPr>
        </p:nvSpPr>
        <p:spPr/>
        <p:txBody>
          <a:bodyPr/>
          <a:lstStyle/>
          <a:p>
            <a:fld id="{9E2FA1DE-AE58-4D21-A72A-38285112BF02}" type="slidenum">
              <a:rPr lang="en-US" smtClean="0"/>
              <a:t>17</a:t>
            </a:fld>
            <a:endParaRPr lang="en-US"/>
          </a:p>
        </p:txBody>
      </p:sp>
    </p:spTree>
    <p:extLst>
      <p:ext uri="{BB962C8B-B14F-4D97-AF65-F5344CB8AC3E}">
        <p14:creationId xmlns:p14="http://schemas.microsoft.com/office/powerpoint/2010/main" val="327630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DTI, which stands for Debt to Income Ratio.
Original Content:
5. DTI - Debt to Income Ratio
</a:t>
            </a:r>
          </a:p>
        </p:txBody>
      </p:sp>
      <p:sp>
        <p:nvSpPr>
          <p:cNvPr id="4" name="Slide Number Placeholder 3"/>
          <p:cNvSpPr>
            <a:spLocks noGrp="1"/>
          </p:cNvSpPr>
          <p:nvPr>
            <p:ph type="sldNum" sz="quarter" idx="5"/>
          </p:nvPr>
        </p:nvSpPr>
        <p:spPr/>
        <p:txBody>
          <a:bodyPr/>
          <a:lstStyle/>
          <a:p>
            <a:fld id="{9E2FA1DE-AE58-4D21-A72A-38285112BF02}" type="slidenum">
              <a:rPr lang="en-US" smtClean="0"/>
              <a:t>18</a:t>
            </a:fld>
            <a:endParaRPr lang="en-US"/>
          </a:p>
        </p:txBody>
      </p:sp>
    </p:spTree>
    <p:extLst>
      <p:ext uri="{BB962C8B-B14F-4D97-AF65-F5344CB8AC3E}">
        <p14:creationId xmlns:p14="http://schemas.microsoft.com/office/powerpoint/2010/main" val="345361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analysis, we will focus on the loan_status column and compare it with other columns, specifically customer and loan attributes.
Original Content:
6. Loan_status
The target column for our analysis.
Further we will try to find out how loan_status compares with other columns (Customer and Loan attributes)
</a:t>
            </a:r>
          </a:p>
        </p:txBody>
      </p:sp>
      <p:sp>
        <p:nvSpPr>
          <p:cNvPr id="4" name="Slide Number Placeholder 3"/>
          <p:cNvSpPr>
            <a:spLocks noGrp="1"/>
          </p:cNvSpPr>
          <p:nvPr>
            <p:ph type="sldNum" sz="quarter" idx="5"/>
          </p:nvPr>
        </p:nvSpPr>
        <p:spPr/>
        <p:txBody>
          <a:bodyPr/>
          <a:lstStyle/>
          <a:p>
            <a:fld id="{9E2FA1DE-AE58-4D21-A72A-38285112BF02}" type="slidenum">
              <a:rPr lang="en-US" smtClean="0"/>
              <a:t>19</a:t>
            </a:fld>
            <a:endParaRPr lang="en-US"/>
          </a:p>
        </p:txBody>
      </p:sp>
    </p:spTree>
    <p:extLst>
      <p:ext uri="{BB962C8B-B14F-4D97-AF65-F5344CB8AC3E}">
        <p14:creationId xmlns:p14="http://schemas.microsoft.com/office/powerpoint/2010/main" val="657468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 Objective
* Data Source
* Approach
* Data Cleaning and Manipulation
    * Identification and Removal of Irrelevant Columns
    * Missing values in rows
    * Handling 'null' values
    * Other Issues
* Data shortlisting required from Business Perspective
* Data Conversion
* Outlier analysis and Handling
* Univariate Analysis and Outlier Handling
    * DTI - Debt to Income ratio
    * Interest Rate
    * Annual Income with Outliers in raw data
    * Annual Income with 99th percentile outlier removed
    * DTI - Debt to Income Ratio
    * </a:t>
            </a:r>
            <a:r>
              <a:rPr lang="en-US" dirty="0" err="1"/>
              <a:t>Loan_status</a:t>
            </a:r>
            <a:r>
              <a:rPr lang="en-US"/>
              <a:t>
    * Loan amount
    * Term
    * Interest rate
    * Grade
    * Sub-grade
    * Employment Length
    * Home ownership
    * Verification status
    * Annual Income
    * Purpose
    * Address State
    * DTI - Debt to Income ratio
    * Public record of Bankruptcy
    * Derived Metric - Loan Issue Month
* Segmented Univariate Analysis
    * Purpose
    * Loan Amount vs Loan Status
    * Loan Term vs Grade
* Derived Metrics
    * Type Driven Metrics : int_rate_bin
    * Type Driven Metrics : dti_bin
    * Type Driven Metrics : installment
    * Type Driven Metrics : annual_inc
* Data points of Interest
* Bivariate Analysis
* Multi-Variate Analysis
    * Loan Amount vs Term vs loan_status
    * Loan Amount vs Employment Length vs loan_status
* Correlation HeatMap
* Analysis Results
    * Univariate Analysis
    * Segmented Univariate Analysis
    * Bivariate Analysis
* Suggestions and Recommendations
    * Data points that can be used to predict whether there will be a default and avoiding Credit Loss
    * With respect to borrowers following considerations can be considered as risk for 'defaults'
</a:t>
            </a:r>
          </a:p>
        </p:txBody>
      </p:sp>
      <p:sp>
        <p:nvSpPr>
          <p:cNvPr id="4" name="Slide Number Placeholder 3"/>
          <p:cNvSpPr>
            <a:spLocks noGrp="1"/>
          </p:cNvSpPr>
          <p:nvPr>
            <p:ph type="sldNum" sz="quarter" idx="5"/>
          </p:nvPr>
        </p:nvSpPr>
        <p:spPr/>
        <p:txBody>
          <a:bodyPr/>
          <a:lstStyle/>
          <a:p>
            <a:fld id="{9E2FA1DE-AE58-4D21-A72A-38285112BF02}" type="slidenum">
              <a:rPr lang="en-US" smtClean="0"/>
              <a:t>2</a:t>
            </a:fld>
            <a:endParaRPr lang="en-US"/>
          </a:p>
        </p:txBody>
      </p:sp>
    </p:spTree>
    <p:extLst>
      <p:ext uri="{BB962C8B-B14F-4D97-AF65-F5344CB8AC3E}">
        <p14:creationId xmlns:p14="http://schemas.microsoft.com/office/powerpoint/2010/main" val="197707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the loan amount.
Original Content:
7. loan amount
</a:t>
            </a:r>
          </a:p>
        </p:txBody>
      </p:sp>
      <p:sp>
        <p:nvSpPr>
          <p:cNvPr id="4" name="Slide Number Placeholder 3"/>
          <p:cNvSpPr>
            <a:spLocks noGrp="1"/>
          </p:cNvSpPr>
          <p:nvPr>
            <p:ph type="sldNum" sz="quarter" idx="5"/>
          </p:nvPr>
        </p:nvSpPr>
        <p:spPr/>
        <p:txBody>
          <a:bodyPr/>
          <a:lstStyle/>
          <a:p>
            <a:fld id="{9E2FA1DE-AE58-4D21-A72A-38285112BF02}" type="slidenum">
              <a:rPr lang="en-US" smtClean="0"/>
              <a:t>20</a:t>
            </a:fld>
            <a:endParaRPr lang="en-US"/>
          </a:p>
        </p:txBody>
      </p:sp>
    </p:spTree>
    <p:extLst>
      <p:ext uri="{BB962C8B-B14F-4D97-AF65-F5344CB8AC3E}">
        <p14:creationId xmlns:p14="http://schemas.microsoft.com/office/powerpoint/2010/main" val="355672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term 8. Unfortunately, there is not enough information to provide further details.
Original Content:
8. term
</a:t>
            </a:r>
          </a:p>
        </p:txBody>
      </p:sp>
      <p:sp>
        <p:nvSpPr>
          <p:cNvPr id="4" name="Slide Number Placeholder 3"/>
          <p:cNvSpPr>
            <a:spLocks noGrp="1"/>
          </p:cNvSpPr>
          <p:nvPr>
            <p:ph type="sldNum" sz="quarter" idx="5"/>
          </p:nvPr>
        </p:nvSpPr>
        <p:spPr/>
        <p:txBody>
          <a:bodyPr/>
          <a:lstStyle/>
          <a:p>
            <a:fld id="{9E2FA1DE-AE58-4D21-A72A-38285112BF02}" type="slidenum">
              <a:rPr lang="en-US" smtClean="0"/>
              <a:t>21</a:t>
            </a:fld>
            <a:endParaRPr lang="en-US"/>
          </a:p>
        </p:txBody>
      </p:sp>
    </p:spTree>
    <p:extLst>
      <p:ext uri="{BB962C8B-B14F-4D97-AF65-F5344CB8AC3E}">
        <p14:creationId xmlns:p14="http://schemas.microsoft.com/office/powerpoint/2010/main" val="1380364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interest rate.
Original Content:
9. Interest rate
</a:t>
            </a:r>
          </a:p>
        </p:txBody>
      </p:sp>
      <p:sp>
        <p:nvSpPr>
          <p:cNvPr id="4" name="Slide Number Placeholder 3"/>
          <p:cNvSpPr>
            <a:spLocks noGrp="1"/>
          </p:cNvSpPr>
          <p:nvPr>
            <p:ph type="sldNum" sz="quarter" idx="5"/>
          </p:nvPr>
        </p:nvSpPr>
        <p:spPr/>
        <p:txBody>
          <a:bodyPr/>
          <a:lstStyle/>
          <a:p>
            <a:fld id="{9E2FA1DE-AE58-4D21-A72A-38285112BF02}" type="slidenum">
              <a:rPr lang="en-US" smtClean="0"/>
              <a:t>22</a:t>
            </a:fld>
            <a:endParaRPr lang="en-US"/>
          </a:p>
        </p:txBody>
      </p:sp>
    </p:spTree>
    <p:extLst>
      <p:ext uri="{BB962C8B-B14F-4D97-AF65-F5344CB8AC3E}">
        <p14:creationId xmlns:p14="http://schemas.microsoft.com/office/powerpoint/2010/main" val="294858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grade 10.
Original Content:
10. Grade
</a:t>
            </a:r>
          </a:p>
        </p:txBody>
      </p:sp>
      <p:sp>
        <p:nvSpPr>
          <p:cNvPr id="4" name="Slide Number Placeholder 3"/>
          <p:cNvSpPr>
            <a:spLocks noGrp="1"/>
          </p:cNvSpPr>
          <p:nvPr>
            <p:ph type="sldNum" sz="quarter" idx="5"/>
          </p:nvPr>
        </p:nvSpPr>
        <p:spPr/>
        <p:txBody>
          <a:bodyPr/>
          <a:lstStyle/>
          <a:p>
            <a:fld id="{9E2FA1DE-AE58-4D21-A72A-38285112BF02}" type="slidenum">
              <a:rPr lang="en-US" smtClean="0"/>
              <a:t>23</a:t>
            </a:fld>
            <a:endParaRPr lang="en-US"/>
          </a:p>
        </p:txBody>
      </p:sp>
    </p:spTree>
    <p:extLst>
      <p:ext uri="{BB962C8B-B14F-4D97-AF65-F5344CB8AC3E}">
        <p14:creationId xmlns:p14="http://schemas.microsoft.com/office/powerpoint/2010/main" val="2753410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sub-grade.
Original Content:
11. Sub-grade
</a:t>
            </a:r>
          </a:p>
        </p:txBody>
      </p:sp>
      <p:sp>
        <p:nvSpPr>
          <p:cNvPr id="4" name="Slide Number Placeholder 3"/>
          <p:cNvSpPr>
            <a:spLocks noGrp="1"/>
          </p:cNvSpPr>
          <p:nvPr>
            <p:ph type="sldNum" sz="quarter" idx="5"/>
          </p:nvPr>
        </p:nvSpPr>
        <p:spPr/>
        <p:txBody>
          <a:bodyPr/>
          <a:lstStyle/>
          <a:p>
            <a:fld id="{9E2FA1DE-AE58-4D21-A72A-38285112BF02}" type="slidenum">
              <a:rPr lang="en-US" smtClean="0"/>
              <a:t>24</a:t>
            </a:fld>
            <a:endParaRPr lang="en-US"/>
          </a:p>
        </p:txBody>
      </p:sp>
    </p:spTree>
    <p:extLst>
      <p:ext uri="{BB962C8B-B14F-4D97-AF65-F5344CB8AC3E}">
        <p14:creationId xmlns:p14="http://schemas.microsoft.com/office/powerpoint/2010/main" val="1835898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employment length.
Original Content:
12. Employment Length
</a:t>
            </a:r>
          </a:p>
        </p:txBody>
      </p:sp>
      <p:sp>
        <p:nvSpPr>
          <p:cNvPr id="4" name="Slide Number Placeholder 3"/>
          <p:cNvSpPr>
            <a:spLocks noGrp="1"/>
          </p:cNvSpPr>
          <p:nvPr>
            <p:ph type="sldNum" sz="quarter" idx="5"/>
          </p:nvPr>
        </p:nvSpPr>
        <p:spPr/>
        <p:txBody>
          <a:bodyPr/>
          <a:lstStyle/>
          <a:p>
            <a:fld id="{9E2FA1DE-AE58-4D21-A72A-38285112BF02}" type="slidenum">
              <a:rPr lang="en-US" smtClean="0"/>
              <a:t>25</a:t>
            </a:fld>
            <a:endParaRPr lang="en-US"/>
          </a:p>
        </p:txBody>
      </p:sp>
    </p:spTree>
    <p:extLst>
      <p:ext uri="{BB962C8B-B14F-4D97-AF65-F5344CB8AC3E}">
        <p14:creationId xmlns:p14="http://schemas.microsoft.com/office/powerpoint/2010/main" val="230443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home ownership.
Original Content:
13. Home ownership
</a:t>
            </a:r>
          </a:p>
        </p:txBody>
      </p:sp>
      <p:sp>
        <p:nvSpPr>
          <p:cNvPr id="4" name="Slide Number Placeholder 3"/>
          <p:cNvSpPr>
            <a:spLocks noGrp="1"/>
          </p:cNvSpPr>
          <p:nvPr>
            <p:ph type="sldNum" sz="quarter" idx="5"/>
          </p:nvPr>
        </p:nvSpPr>
        <p:spPr/>
        <p:txBody>
          <a:bodyPr/>
          <a:lstStyle/>
          <a:p>
            <a:fld id="{9E2FA1DE-AE58-4D21-A72A-38285112BF02}" type="slidenum">
              <a:rPr lang="en-US" smtClean="0"/>
              <a:t>26</a:t>
            </a:fld>
            <a:endParaRPr lang="en-US"/>
          </a:p>
        </p:txBody>
      </p:sp>
    </p:spTree>
    <p:extLst>
      <p:ext uri="{BB962C8B-B14F-4D97-AF65-F5344CB8AC3E}">
        <p14:creationId xmlns:p14="http://schemas.microsoft.com/office/powerpoint/2010/main" val="988087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verification status.
Original Content:
14. Verification status
</a:t>
            </a:r>
          </a:p>
        </p:txBody>
      </p:sp>
      <p:sp>
        <p:nvSpPr>
          <p:cNvPr id="4" name="Slide Number Placeholder 3"/>
          <p:cNvSpPr>
            <a:spLocks noGrp="1"/>
          </p:cNvSpPr>
          <p:nvPr>
            <p:ph type="sldNum" sz="quarter" idx="5"/>
          </p:nvPr>
        </p:nvSpPr>
        <p:spPr/>
        <p:txBody>
          <a:bodyPr/>
          <a:lstStyle/>
          <a:p>
            <a:fld id="{9E2FA1DE-AE58-4D21-A72A-38285112BF02}" type="slidenum">
              <a:rPr lang="en-US" smtClean="0"/>
              <a:t>27</a:t>
            </a:fld>
            <a:endParaRPr lang="en-US"/>
          </a:p>
        </p:txBody>
      </p:sp>
    </p:spTree>
    <p:extLst>
      <p:ext uri="{BB962C8B-B14F-4D97-AF65-F5344CB8AC3E}">
        <p14:creationId xmlns:p14="http://schemas.microsoft.com/office/powerpoint/2010/main" val="216656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information about annual income.
Original Content:
15. Annual Income
</a:t>
            </a:r>
          </a:p>
        </p:txBody>
      </p:sp>
      <p:sp>
        <p:nvSpPr>
          <p:cNvPr id="4" name="Slide Number Placeholder 3"/>
          <p:cNvSpPr>
            <a:spLocks noGrp="1"/>
          </p:cNvSpPr>
          <p:nvPr>
            <p:ph type="sldNum" sz="quarter" idx="5"/>
          </p:nvPr>
        </p:nvSpPr>
        <p:spPr/>
        <p:txBody>
          <a:bodyPr/>
          <a:lstStyle/>
          <a:p>
            <a:fld id="{9E2FA1DE-AE58-4D21-A72A-38285112BF02}" type="slidenum">
              <a:rPr lang="en-US" smtClean="0"/>
              <a:t>28</a:t>
            </a:fld>
            <a:endParaRPr lang="en-US"/>
          </a:p>
        </p:txBody>
      </p:sp>
    </p:spTree>
    <p:extLst>
      <p:ext uri="{BB962C8B-B14F-4D97-AF65-F5344CB8AC3E}">
        <p14:creationId xmlns:p14="http://schemas.microsoft.com/office/powerpoint/2010/main" val="258917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the purpose of something, but more information is needed to elaborate further.
Original Content:
16. Purpose
</a:t>
            </a:r>
          </a:p>
        </p:txBody>
      </p:sp>
      <p:sp>
        <p:nvSpPr>
          <p:cNvPr id="4" name="Slide Number Placeholder 3"/>
          <p:cNvSpPr>
            <a:spLocks noGrp="1"/>
          </p:cNvSpPr>
          <p:nvPr>
            <p:ph type="sldNum" sz="quarter" idx="5"/>
          </p:nvPr>
        </p:nvSpPr>
        <p:spPr/>
        <p:txBody>
          <a:bodyPr/>
          <a:lstStyle/>
          <a:p>
            <a:fld id="{9E2FA1DE-AE58-4D21-A72A-38285112BF02}" type="slidenum">
              <a:rPr lang="en-US" smtClean="0"/>
              <a:t>29</a:t>
            </a:fld>
            <a:endParaRPr lang="en-US"/>
          </a:p>
        </p:txBody>
      </p:sp>
    </p:spTree>
    <p:extLst>
      <p:ext uri="{BB962C8B-B14F-4D97-AF65-F5344CB8AC3E}">
        <p14:creationId xmlns:p14="http://schemas.microsoft.com/office/powerpoint/2010/main" val="114030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 is to help Lending Club reduce credit losses by identifying high-risk loan applicants through data analysis. By understanding the key factors that lead to loan default, we can improve portfolio and risk assessment.
Original Content:
The objective is to assist Lending Club in mitigating credit losses by identifying high-risk loan applicants through Exploratory Data Analysis. The aim is to understand key factors leading to loan default, thereby enhancing portfolio and risk assessment.
</a:t>
            </a:r>
          </a:p>
        </p:txBody>
      </p:sp>
      <p:sp>
        <p:nvSpPr>
          <p:cNvPr id="4" name="Slide Number Placeholder 3"/>
          <p:cNvSpPr>
            <a:spLocks noGrp="1"/>
          </p:cNvSpPr>
          <p:nvPr>
            <p:ph type="sldNum" sz="quarter" idx="5"/>
          </p:nvPr>
        </p:nvSpPr>
        <p:spPr/>
        <p:txBody>
          <a:bodyPr/>
          <a:lstStyle/>
          <a:p>
            <a:fld id="{9E2FA1DE-AE58-4D21-A72A-38285112BF02}" type="slidenum">
              <a:rPr lang="en-US" smtClean="0"/>
              <a:t>3</a:t>
            </a:fld>
            <a:endParaRPr lang="en-US"/>
          </a:p>
        </p:txBody>
      </p:sp>
    </p:spTree>
    <p:extLst>
      <p:ext uri="{BB962C8B-B14F-4D97-AF65-F5344CB8AC3E}">
        <p14:creationId xmlns:p14="http://schemas.microsoft.com/office/powerpoint/2010/main" val="2797898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the address state.
Original Content:
17. Address State
</a:t>
            </a:r>
          </a:p>
        </p:txBody>
      </p:sp>
      <p:sp>
        <p:nvSpPr>
          <p:cNvPr id="4" name="Slide Number Placeholder 3"/>
          <p:cNvSpPr>
            <a:spLocks noGrp="1"/>
          </p:cNvSpPr>
          <p:nvPr>
            <p:ph type="sldNum" sz="quarter" idx="5"/>
          </p:nvPr>
        </p:nvSpPr>
        <p:spPr/>
        <p:txBody>
          <a:bodyPr/>
          <a:lstStyle/>
          <a:p>
            <a:fld id="{9E2FA1DE-AE58-4D21-A72A-38285112BF02}" type="slidenum">
              <a:rPr lang="en-US" smtClean="0"/>
              <a:t>30</a:t>
            </a:fld>
            <a:endParaRPr lang="en-US"/>
          </a:p>
        </p:txBody>
      </p:sp>
    </p:spTree>
    <p:extLst>
      <p:ext uri="{BB962C8B-B14F-4D97-AF65-F5344CB8AC3E}">
        <p14:creationId xmlns:p14="http://schemas.microsoft.com/office/powerpoint/2010/main" val="1754811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DTI stands for Debt to Income Ratio. It is a measure of an individual's ability to manage their debt payments relative to their income.
Original Content:
18. DTI - Debt to Income ratio
</a:t>
            </a:r>
          </a:p>
        </p:txBody>
      </p:sp>
      <p:sp>
        <p:nvSpPr>
          <p:cNvPr id="4" name="Slide Number Placeholder 3"/>
          <p:cNvSpPr>
            <a:spLocks noGrp="1"/>
          </p:cNvSpPr>
          <p:nvPr>
            <p:ph type="sldNum" sz="quarter" idx="5"/>
          </p:nvPr>
        </p:nvSpPr>
        <p:spPr/>
        <p:txBody>
          <a:bodyPr/>
          <a:lstStyle/>
          <a:p>
            <a:fld id="{9E2FA1DE-AE58-4D21-A72A-38285112BF02}" type="slidenum">
              <a:rPr lang="en-US" smtClean="0"/>
              <a:t>31</a:t>
            </a:fld>
            <a:endParaRPr lang="en-US"/>
          </a:p>
        </p:txBody>
      </p:sp>
    </p:spTree>
    <p:extLst>
      <p:ext uri="{BB962C8B-B14F-4D97-AF65-F5344CB8AC3E}">
        <p14:creationId xmlns:p14="http://schemas.microsoft.com/office/powerpoint/2010/main" val="326097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discusses the public record of bankruptcy.
Original Content:
19. Public record of Bankruptcy
</a:t>
            </a:r>
          </a:p>
        </p:txBody>
      </p:sp>
      <p:sp>
        <p:nvSpPr>
          <p:cNvPr id="4" name="Slide Number Placeholder 3"/>
          <p:cNvSpPr>
            <a:spLocks noGrp="1"/>
          </p:cNvSpPr>
          <p:nvPr>
            <p:ph type="sldNum" sz="quarter" idx="5"/>
          </p:nvPr>
        </p:nvSpPr>
        <p:spPr/>
        <p:txBody>
          <a:bodyPr/>
          <a:lstStyle/>
          <a:p>
            <a:fld id="{9E2FA1DE-AE58-4D21-A72A-38285112BF02}" type="slidenum">
              <a:rPr lang="en-US" smtClean="0"/>
              <a:t>32</a:t>
            </a:fld>
            <a:endParaRPr lang="en-US"/>
          </a:p>
        </p:txBody>
      </p:sp>
    </p:spTree>
    <p:extLst>
      <p:ext uri="{BB962C8B-B14F-4D97-AF65-F5344CB8AC3E}">
        <p14:creationId xmlns:p14="http://schemas.microsoft.com/office/powerpoint/2010/main" val="39299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the derived metric of loan issue month.
Original Content:
20. Derived Metric - Loan Issue Month
</a:t>
            </a:r>
          </a:p>
        </p:txBody>
      </p:sp>
      <p:sp>
        <p:nvSpPr>
          <p:cNvPr id="4" name="Slide Number Placeholder 3"/>
          <p:cNvSpPr>
            <a:spLocks noGrp="1"/>
          </p:cNvSpPr>
          <p:nvPr>
            <p:ph type="sldNum" sz="quarter" idx="5"/>
          </p:nvPr>
        </p:nvSpPr>
        <p:spPr/>
        <p:txBody>
          <a:bodyPr/>
          <a:lstStyle/>
          <a:p>
            <a:fld id="{9E2FA1DE-AE58-4D21-A72A-38285112BF02}" type="slidenum">
              <a:rPr lang="en-US" smtClean="0"/>
              <a:t>33</a:t>
            </a:fld>
            <a:endParaRPr lang="en-US"/>
          </a:p>
        </p:txBody>
      </p:sp>
    </p:spTree>
    <p:extLst>
      <p:ext uri="{BB962C8B-B14F-4D97-AF65-F5344CB8AC3E}">
        <p14:creationId xmlns:p14="http://schemas.microsoft.com/office/powerpoint/2010/main" val="576572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this slide is not clear as there is not enough information provided.
Original Content:
Purpose
</a:t>
            </a:r>
          </a:p>
        </p:txBody>
      </p:sp>
      <p:sp>
        <p:nvSpPr>
          <p:cNvPr id="4" name="Slide Number Placeholder 3"/>
          <p:cNvSpPr>
            <a:spLocks noGrp="1"/>
          </p:cNvSpPr>
          <p:nvPr>
            <p:ph type="sldNum" sz="quarter" idx="5"/>
          </p:nvPr>
        </p:nvSpPr>
        <p:spPr/>
        <p:txBody>
          <a:bodyPr/>
          <a:lstStyle/>
          <a:p>
            <a:fld id="{9E2FA1DE-AE58-4D21-A72A-38285112BF02}" type="slidenum">
              <a:rPr lang="en-US" smtClean="0"/>
              <a:t>34</a:t>
            </a:fld>
            <a:endParaRPr lang="en-US"/>
          </a:p>
        </p:txBody>
      </p:sp>
    </p:spTree>
    <p:extLst>
      <p:ext uri="{BB962C8B-B14F-4D97-AF65-F5344CB8AC3E}">
        <p14:creationId xmlns:p14="http://schemas.microsoft.com/office/powerpoint/2010/main" val="3836506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comparison between loan amount and loan status.
Original Content:
Loan Amount vs Loan Status
</a:t>
            </a:r>
          </a:p>
        </p:txBody>
      </p:sp>
      <p:sp>
        <p:nvSpPr>
          <p:cNvPr id="4" name="Slide Number Placeholder 3"/>
          <p:cNvSpPr>
            <a:spLocks noGrp="1"/>
          </p:cNvSpPr>
          <p:nvPr>
            <p:ph type="sldNum" sz="quarter" idx="5"/>
          </p:nvPr>
        </p:nvSpPr>
        <p:spPr/>
        <p:txBody>
          <a:bodyPr/>
          <a:lstStyle/>
          <a:p>
            <a:fld id="{9E2FA1DE-AE58-4D21-A72A-38285112BF02}" type="slidenum">
              <a:rPr lang="en-US" smtClean="0"/>
              <a:t>35</a:t>
            </a:fld>
            <a:endParaRPr lang="en-US"/>
          </a:p>
        </p:txBody>
      </p:sp>
    </p:spTree>
    <p:extLst>
      <p:ext uri="{BB962C8B-B14F-4D97-AF65-F5344CB8AC3E}">
        <p14:creationId xmlns:p14="http://schemas.microsoft.com/office/powerpoint/2010/main" val="3993542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comparison between loan term and grade.
Original Content:
Loan Term vs Grade
</a:t>
            </a:r>
          </a:p>
        </p:txBody>
      </p:sp>
      <p:sp>
        <p:nvSpPr>
          <p:cNvPr id="4" name="Slide Number Placeholder 3"/>
          <p:cNvSpPr>
            <a:spLocks noGrp="1"/>
          </p:cNvSpPr>
          <p:nvPr>
            <p:ph type="sldNum" sz="quarter" idx="5"/>
          </p:nvPr>
        </p:nvSpPr>
        <p:spPr/>
        <p:txBody>
          <a:bodyPr/>
          <a:lstStyle/>
          <a:p>
            <a:fld id="{9E2FA1DE-AE58-4D21-A72A-38285112BF02}" type="slidenum">
              <a:rPr lang="en-US" smtClean="0"/>
              <a:t>36</a:t>
            </a:fld>
            <a:endParaRPr lang="en-US"/>
          </a:p>
        </p:txBody>
      </p:sp>
    </p:spTree>
    <p:extLst>
      <p:ext uri="{BB962C8B-B14F-4D97-AF65-F5344CB8AC3E}">
        <p14:creationId xmlns:p14="http://schemas.microsoft.com/office/powerpoint/2010/main" val="3234806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Original Content:
Type Driven Metrics : int_rate_bin
</a:t>
            </a:r>
          </a:p>
        </p:txBody>
      </p:sp>
      <p:sp>
        <p:nvSpPr>
          <p:cNvPr id="4" name="Slide Number Placeholder 3"/>
          <p:cNvSpPr>
            <a:spLocks noGrp="1"/>
          </p:cNvSpPr>
          <p:nvPr>
            <p:ph type="sldNum" sz="quarter" idx="5"/>
          </p:nvPr>
        </p:nvSpPr>
        <p:spPr/>
        <p:txBody>
          <a:bodyPr/>
          <a:lstStyle/>
          <a:p>
            <a:fld id="{9E2FA1DE-AE58-4D21-A72A-38285112BF02}" type="slidenum">
              <a:rPr lang="en-US" smtClean="0"/>
              <a:t>37</a:t>
            </a:fld>
            <a:endParaRPr lang="en-US"/>
          </a:p>
        </p:txBody>
      </p:sp>
    </p:spTree>
    <p:extLst>
      <p:ext uri="{BB962C8B-B14F-4D97-AF65-F5344CB8AC3E}">
        <p14:creationId xmlns:p14="http://schemas.microsoft.com/office/powerpoint/2010/main" val="90862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Type Driven Metrics and dti_bin.
Original Content:
Type Driven Metrics : dti_bin
</a:t>
            </a:r>
          </a:p>
        </p:txBody>
      </p:sp>
      <p:sp>
        <p:nvSpPr>
          <p:cNvPr id="4" name="Slide Number Placeholder 3"/>
          <p:cNvSpPr>
            <a:spLocks noGrp="1"/>
          </p:cNvSpPr>
          <p:nvPr>
            <p:ph type="sldNum" sz="quarter" idx="5"/>
          </p:nvPr>
        </p:nvSpPr>
        <p:spPr/>
        <p:txBody>
          <a:bodyPr/>
          <a:lstStyle/>
          <a:p>
            <a:fld id="{9E2FA1DE-AE58-4D21-A72A-38285112BF02}" type="slidenum">
              <a:rPr lang="en-US" smtClean="0"/>
              <a:t>38</a:t>
            </a:fld>
            <a:endParaRPr lang="en-US"/>
          </a:p>
        </p:txBody>
      </p:sp>
    </p:spTree>
    <p:extLst>
      <p:ext uri="{BB962C8B-B14F-4D97-AF65-F5344CB8AC3E}">
        <p14:creationId xmlns:p14="http://schemas.microsoft.com/office/powerpoint/2010/main" val="373919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Type Driven Metrics and its installment.
Original Content:
Type Driven Metrics : installment
</a:t>
            </a:r>
          </a:p>
        </p:txBody>
      </p:sp>
      <p:sp>
        <p:nvSpPr>
          <p:cNvPr id="4" name="Slide Number Placeholder 3"/>
          <p:cNvSpPr>
            <a:spLocks noGrp="1"/>
          </p:cNvSpPr>
          <p:nvPr>
            <p:ph type="sldNum" sz="quarter" idx="5"/>
          </p:nvPr>
        </p:nvSpPr>
        <p:spPr/>
        <p:txBody>
          <a:bodyPr/>
          <a:lstStyle/>
          <a:p>
            <a:fld id="{9E2FA1DE-AE58-4D21-A72A-38285112BF02}" type="slidenum">
              <a:rPr lang="en-US" smtClean="0"/>
              <a:t>39</a:t>
            </a:fld>
            <a:endParaRPr lang="en-US"/>
          </a:p>
        </p:txBody>
      </p:sp>
    </p:spTree>
    <p:extLst>
      <p:ext uri="{BB962C8B-B14F-4D97-AF65-F5344CB8AC3E}">
        <p14:creationId xmlns:p14="http://schemas.microsoft.com/office/powerpoint/2010/main" val="26949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has been provided in the form of a CSV file. There is an associated data dictionary to explain the meaning of the various data columns present in the file.
Original Content:
The data has been provided in the form of a csv file. It has an associated Data dictionary to explain the meaning of various data columns present in the cs file.
</a:t>
            </a:r>
          </a:p>
        </p:txBody>
      </p:sp>
      <p:sp>
        <p:nvSpPr>
          <p:cNvPr id="4" name="Slide Number Placeholder 3"/>
          <p:cNvSpPr>
            <a:spLocks noGrp="1"/>
          </p:cNvSpPr>
          <p:nvPr>
            <p:ph type="sldNum" sz="quarter" idx="5"/>
          </p:nvPr>
        </p:nvSpPr>
        <p:spPr/>
        <p:txBody>
          <a:bodyPr/>
          <a:lstStyle/>
          <a:p>
            <a:fld id="{9E2FA1DE-AE58-4D21-A72A-38285112BF02}" type="slidenum">
              <a:rPr lang="en-US" smtClean="0"/>
              <a:t>4</a:t>
            </a:fld>
            <a:endParaRPr lang="en-US"/>
          </a:p>
        </p:txBody>
      </p:sp>
    </p:spTree>
    <p:extLst>
      <p:ext uri="{BB962C8B-B14F-4D97-AF65-F5344CB8AC3E}">
        <p14:creationId xmlns:p14="http://schemas.microsoft.com/office/powerpoint/2010/main" val="1425386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about type driven metrics, specifically focusing on annual income.
Original Content:
Type Driven Metrics : annual_inc
</a:t>
            </a:r>
          </a:p>
        </p:txBody>
      </p:sp>
      <p:sp>
        <p:nvSpPr>
          <p:cNvPr id="4" name="Slide Number Placeholder 3"/>
          <p:cNvSpPr>
            <a:spLocks noGrp="1"/>
          </p:cNvSpPr>
          <p:nvPr>
            <p:ph type="sldNum" sz="quarter" idx="5"/>
          </p:nvPr>
        </p:nvSpPr>
        <p:spPr/>
        <p:txBody>
          <a:bodyPr/>
          <a:lstStyle/>
          <a:p>
            <a:fld id="{9E2FA1DE-AE58-4D21-A72A-38285112BF02}" type="slidenum">
              <a:rPr lang="en-US" smtClean="0"/>
              <a:t>40</a:t>
            </a:fld>
            <a:endParaRPr lang="en-US"/>
          </a:p>
        </p:txBody>
      </p:sp>
    </p:spTree>
    <p:extLst>
      <p:ext uri="{BB962C8B-B14F-4D97-AF65-F5344CB8AC3E}">
        <p14:creationId xmlns:p14="http://schemas.microsoft.com/office/powerpoint/2010/main" val="546778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univariate analysis suggests that variables such as Loan Amount, Purpose, Home Ownership, Issue Date, Sub-Grade, Term, Annual Income, DTI, Public Record Bankruptcies, and Employment Length can be considered for bivariate analysis.
Original Content:
As per our univariate analysis, following variables can be considered for bivariate analysis
●      Loan Amount (loan_amnt)
●      Purpose (purpose)
●      Home Ownership (home_ownership)
●      Issue Date (issue_d)
●      Sub-Grade (sub_grade)
●      Term (term)
●      Annual Income (annual_inc)
●      DTI (dti)
●      Public Record Bankruptcies (pub_rec_bankruptcies)
●      Employment Length (emp_length)
</a:t>
            </a:r>
          </a:p>
        </p:txBody>
      </p:sp>
      <p:sp>
        <p:nvSpPr>
          <p:cNvPr id="4" name="Slide Number Placeholder 3"/>
          <p:cNvSpPr>
            <a:spLocks noGrp="1"/>
          </p:cNvSpPr>
          <p:nvPr>
            <p:ph type="sldNum" sz="quarter" idx="5"/>
          </p:nvPr>
        </p:nvSpPr>
        <p:spPr/>
        <p:txBody>
          <a:bodyPr/>
          <a:lstStyle/>
          <a:p>
            <a:fld id="{9E2FA1DE-AE58-4D21-A72A-38285112BF02}" type="slidenum">
              <a:rPr lang="en-US" smtClean="0"/>
              <a:t>41</a:t>
            </a:fld>
            <a:endParaRPr lang="en-US"/>
          </a:p>
        </p:txBody>
      </p:sp>
    </p:spTree>
    <p:extLst>
      <p:ext uri="{BB962C8B-B14F-4D97-AF65-F5344CB8AC3E}">
        <p14:creationId xmlns:p14="http://schemas.microsoft.com/office/powerpoint/2010/main" val="3655839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bivariate analysis, we can see that a lower grade is associated with a higher risk. Therefore, a lower grade combined with a high interest rate increases the risk even further.
Original Content:
Bivariate Analysis
Interest Rate vs Grade
Inference: Lower Grade = Higher Risk. Thus Lower grade with high interst rate increases the risk.
</a:t>
            </a:r>
          </a:p>
        </p:txBody>
      </p:sp>
      <p:sp>
        <p:nvSpPr>
          <p:cNvPr id="4" name="Slide Number Placeholder 3"/>
          <p:cNvSpPr>
            <a:spLocks noGrp="1"/>
          </p:cNvSpPr>
          <p:nvPr>
            <p:ph type="sldNum" sz="quarter" idx="5"/>
          </p:nvPr>
        </p:nvSpPr>
        <p:spPr/>
        <p:txBody>
          <a:bodyPr/>
          <a:lstStyle/>
          <a:p>
            <a:fld id="{9E2FA1DE-AE58-4D21-A72A-38285112BF02}" type="slidenum">
              <a:rPr lang="en-US" smtClean="0"/>
              <a:t>42</a:t>
            </a:fld>
            <a:endParaRPr lang="en-US"/>
          </a:p>
        </p:txBody>
      </p:sp>
    </p:spTree>
    <p:extLst>
      <p:ext uri="{BB962C8B-B14F-4D97-AF65-F5344CB8AC3E}">
        <p14:creationId xmlns:p14="http://schemas.microsoft.com/office/powerpoint/2010/main" val="2283303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Original Content:
Loan Amount vs Term      vs loan_status
</a:t>
            </a:r>
          </a:p>
        </p:txBody>
      </p:sp>
      <p:sp>
        <p:nvSpPr>
          <p:cNvPr id="4" name="Slide Number Placeholder 3"/>
          <p:cNvSpPr>
            <a:spLocks noGrp="1"/>
          </p:cNvSpPr>
          <p:nvPr>
            <p:ph type="sldNum" sz="quarter" idx="5"/>
          </p:nvPr>
        </p:nvSpPr>
        <p:spPr/>
        <p:txBody>
          <a:bodyPr/>
          <a:lstStyle/>
          <a:p>
            <a:fld id="{9E2FA1DE-AE58-4D21-A72A-38285112BF02}" type="slidenum">
              <a:rPr lang="en-US" smtClean="0"/>
              <a:t>43</a:t>
            </a:fld>
            <a:endParaRPr lang="en-US"/>
          </a:p>
        </p:txBody>
      </p:sp>
    </p:spTree>
    <p:extLst>
      <p:ext uri="{BB962C8B-B14F-4D97-AF65-F5344CB8AC3E}">
        <p14:creationId xmlns:p14="http://schemas.microsoft.com/office/powerpoint/2010/main" val="1217850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information about the relationship between loan amount, employment length, and loan status.
Original Content:
Loan Amount vs      Employment Length vs loan_status
</a:t>
            </a:r>
          </a:p>
        </p:txBody>
      </p:sp>
      <p:sp>
        <p:nvSpPr>
          <p:cNvPr id="4" name="Slide Number Placeholder 3"/>
          <p:cNvSpPr>
            <a:spLocks noGrp="1"/>
          </p:cNvSpPr>
          <p:nvPr>
            <p:ph type="sldNum" sz="quarter" idx="5"/>
          </p:nvPr>
        </p:nvSpPr>
        <p:spPr/>
        <p:txBody>
          <a:bodyPr/>
          <a:lstStyle/>
          <a:p>
            <a:fld id="{9E2FA1DE-AE58-4D21-A72A-38285112BF02}" type="slidenum">
              <a:rPr lang="en-US" smtClean="0"/>
              <a:t>44</a:t>
            </a:fld>
            <a:endParaRPr lang="en-US"/>
          </a:p>
        </p:txBody>
      </p:sp>
    </p:spTree>
    <p:extLst>
      <p:ext uri="{BB962C8B-B14F-4D97-AF65-F5344CB8AC3E}">
        <p14:creationId xmlns:p14="http://schemas.microsoft.com/office/powerpoint/2010/main" val="3249469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the correlation heatmap of correlated variables. High correlation is observed between funded amount and loan amount, loan amount and installment, and grade and interest rate.
Original Content:
Correlation HeatMap
Correlation heat map of Correlated variables
Key Points:
High correlation is observed between
funded_amnt and loan_amnt
Loan_amnt and installment
Grade      and interest rate
</a:t>
            </a:r>
          </a:p>
        </p:txBody>
      </p:sp>
      <p:sp>
        <p:nvSpPr>
          <p:cNvPr id="4" name="Slide Number Placeholder 3"/>
          <p:cNvSpPr>
            <a:spLocks noGrp="1"/>
          </p:cNvSpPr>
          <p:nvPr>
            <p:ph type="sldNum" sz="quarter" idx="5"/>
          </p:nvPr>
        </p:nvSpPr>
        <p:spPr/>
        <p:txBody>
          <a:bodyPr/>
          <a:lstStyle/>
          <a:p>
            <a:fld id="{9E2FA1DE-AE58-4D21-A72A-38285112BF02}" type="slidenum">
              <a:rPr lang="en-US" smtClean="0"/>
              <a:t>45</a:t>
            </a:fld>
            <a:endParaRPr lang="en-US"/>
          </a:p>
        </p:txBody>
      </p:sp>
    </p:spTree>
    <p:extLst>
      <p:ext uri="{BB962C8B-B14F-4D97-AF65-F5344CB8AC3E}">
        <p14:creationId xmlns:p14="http://schemas.microsoft.com/office/powerpoint/2010/main" val="1754646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
Original Content:
●      The loan amount varies from 500 to 35000 with a mean of 9800.
●      75% of the loan taken has a term of 36 months compared to 60 months.
●      Most Loans are issued at an interest rate of around 5-10 and 10-15 with a drop near
●      High Grade Loans are high in numbers with Grade B being highest in number.
●      Higher subgrades in each grade just confirm that higher grade loans are higher in number
●      Most borrowers are the ones having the highest employment length with 10+ years being the most common.
●      Borrowers living on rented accomodation are most common followed by those living in mortgaged accommodation. Owners are the least borrowers.
●      Most borrowers have been verified by company or have the source verified
●      Majority of borrowers have very low annual income.
●      Borrowers are taking more loans to consolidate their existing debts. Debt_consolidation is the most specific reason for taking loan
●      Most of the borrowers are from states california, new york, texas, florida.
●      Debt-to-Income ratio of the majority of the borrowers is in 10-15 zone which means that the debt is high as compared to Income for these borrowers
●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
●      Last quarter of the year shows the highest disbursal of loans.
●      Debt Consolidation has the highest number of both fully paid and defaulted loans. Credit card is the second in the list.
●      While the 25th and mean percentile for Fully paid and Charged off cases are the same. However, a loan ticket of 10K to 17K shows higher Charged off incidence lying in the 50th to 75th percentile.
●      Higher grade loans of type A,B,C,D are generally taken for shorter term of 36 months as compared to Grade B,C,D,E loans taken for 60 months term
</a:t>
            </a:r>
          </a:p>
        </p:txBody>
      </p:sp>
      <p:sp>
        <p:nvSpPr>
          <p:cNvPr id="4" name="Slide Number Placeholder 3"/>
          <p:cNvSpPr>
            <a:spLocks noGrp="1"/>
          </p:cNvSpPr>
          <p:nvPr>
            <p:ph type="sldNum" sz="quarter" idx="5"/>
          </p:nvPr>
        </p:nvSpPr>
        <p:spPr/>
        <p:txBody>
          <a:bodyPr/>
          <a:lstStyle/>
          <a:p>
            <a:fld id="{9E2FA1DE-AE58-4D21-A72A-38285112BF02}" type="slidenum">
              <a:rPr lang="en-US" smtClean="0"/>
              <a:t>46</a:t>
            </a:fld>
            <a:endParaRPr lang="en-US"/>
          </a:p>
        </p:txBody>
      </p:sp>
    </p:spTree>
    <p:extLst>
      <p:ext uri="{BB962C8B-B14F-4D97-AF65-F5344CB8AC3E}">
        <p14:creationId xmlns:p14="http://schemas.microsoft.com/office/powerpoint/2010/main" val="458489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
Original Content:
●      The loan amount varies from 500 to 35000 with a mean of 9800.
●      75% of the loan taken has a term of 36 months compared to 60 months.
●      Most Loans are issued at an interest rate of around 5-10 and 10-15 with a drop near
●      High Grade Loans are high in numbers with Grade B being highest in number.
●      Higher subgrades in each grade just confirm that higher grade loans are higher in number
●      Most borrowers are the ones having the highest employment length with 10+ years being the most common.
●      Borrowers living on rented accomodation are most common followed by those living in mortgaged accommodation. Owners are the least borrowers.
●      Most borrowers have been verified by company or have the source verified
●      Majority of borrowers have very low annual income.
●      Borrowers are taking more loans to consolidate their existing debts. Debt_consolidation is the most specific reason for taking loan
●      Most of the borrowers are from states california, new york, texas, florida.
●      Debt-to-Income ratio of the majority of the borrowers is in 10-15 zone which means that the debt is high as compared to Income for these borrowers
●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
●      Last quarter of the year shows the highest disbursal of loans.
●      Debt Consolidation has the highest number of both fully paid and defaulted loans. Credit card is the second in the list.
●      While the 25th and mean percentile for Fully paid and Charged off cases are the same. However, a loan ticket of 10K to 17K shows higher Charged off incidence lying in the 50th to 75th percentile.
●      Higher grade loans of type A,B,C,D are generally taken for shorter term of 36 months as compared to Grade B,C,D,E loans taken for 60 months term
</a:t>
            </a:r>
          </a:p>
        </p:txBody>
      </p:sp>
      <p:sp>
        <p:nvSpPr>
          <p:cNvPr id="4" name="Slide Number Placeholder 3"/>
          <p:cNvSpPr>
            <a:spLocks noGrp="1"/>
          </p:cNvSpPr>
          <p:nvPr>
            <p:ph type="sldNum" sz="quarter" idx="5"/>
          </p:nvPr>
        </p:nvSpPr>
        <p:spPr/>
        <p:txBody>
          <a:bodyPr/>
          <a:lstStyle/>
          <a:p>
            <a:fld id="{9E2FA1DE-AE58-4D21-A72A-38285112BF02}" type="slidenum">
              <a:rPr lang="en-US" smtClean="0"/>
              <a:t>47</a:t>
            </a:fld>
            <a:endParaRPr lang="en-US"/>
          </a:p>
        </p:txBody>
      </p:sp>
    </p:spTree>
    <p:extLst>
      <p:ext uri="{BB962C8B-B14F-4D97-AF65-F5344CB8AC3E}">
        <p14:creationId xmlns:p14="http://schemas.microsoft.com/office/powerpoint/2010/main" val="1086096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discuss the factors that affect loan default. Borrowers with higher interest rates, high DTI, and low annual income are more likely to default. Lower grade and higher interest rate also increase risk. Higher loan amounts and longer terms also increase risk. Property ownership and annual income also play a role in default risk. Let's take a closer look at each of these factors.
Original Content:
●      Borrowers facing Higher interest rate tend to default more as compared to one with a lower interest rate.
●      Borrowers with high DTI(&gt;20) are likely to default more than the borrowers with less DTI(&lt;10) or (&lt;20)
●      There is not much difference in the number of defaulters paying high installments. However, technically, high installments are related to high defaults.
●      Borrowers with low Annual income (in the range &lt; 50K) are likely to default more.
●      Lower Grade = Higher Risk. Thus Lower grade with high interest rate increases the risk.
●      Higher loan amounts with longer terms have more charged off as well as fully paid loans.
●      The Defaulted loans are lower for the borrowers which own their property compared to on mortgage or rent.
●      Borrowers with less than 50000 annual income are more likely to default and higher annual income are less likely to default.
●      The mean and 25% are the same for both but we see a larger 75% in the defaulted loan which indicates a large amount of loan has a higher chance of defaulting.
</a:t>
            </a:r>
          </a:p>
        </p:txBody>
      </p:sp>
      <p:sp>
        <p:nvSpPr>
          <p:cNvPr id="4" name="Slide Number Placeholder 3"/>
          <p:cNvSpPr>
            <a:spLocks noGrp="1"/>
          </p:cNvSpPr>
          <p:nvPr>
            <p:ph type="sldNum" sz="quarter" idx="5"/>
          </p:nvPr>
        </p:nvSpPr>
        <p:spPr/>
        <p:txBody>
          <a:bodyPr/>
          <a:lstStyle/>
          <a:p>
            <a:fld id="{9E2FA1DE-AE58-4D21-A72A-38285112BF02}" type="slidenum">
              <a:rPr lang="en-US" smtClean="0"/>
              <a:t>48</a:t>
            </a:fld>
            <a:endParaRPr lang="en-US"/>
          </a:p>
        </p:txBody>
      </p:sp>
    </p:spTree>
    <p:extLst>
      <p:ext uri="{BB962C8B-B14F-4D97-AF65-F5344CB8AC3E}">
        <p14:creationId xmlns:p14="http://schemas.microsoft.com/office/powerpoint/2010/main" val="45346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discuss the factors that affect loan default. Borrowers with higher interest rates, high DTI, and low annual income are more likely to default. Lower grade and higher interest rate also increase risk. Higher loan amounts and longer terms also increase risk. Property ownership and annual income also play a role in default risk. Let's take a closer look at each of these factors.
Original Content:
●      Borrowers facing Higher interest rate tend to default more as compared to one with a lower interest rate.
●      Borrowers with high DTI(&gt;20) are likely to default more than the borrowers with less DTI(&lt;10) or (&lt;20)
●      There is not much difference in the number of defaulters paying high installments. However, technically, high installments are related to high defaults.
●      Borrowers with low Annual income (in the range &lt; 50K) are likely to default more.
●      Lower Grade = Higher Risk. Thus Lower grade with high interest rate increases the risk.
●      Higher loan amounts with longer terms have more charged off as well as fully paid loans.
●      The Defaulted loans are lower for the borrowers which own their property compared to on mortgage or rent.
●      Borrowers with less than 50000 annual income are more likely to default and higher annual income are less likely to default.
●      The mean and 25% are the same for both but we see a larger 75% in the defaulted loan which indicates a large amount of loan has a higher chance of defaulting.
</a:t>
            </a:r>
          </a:p>
        </p:txBody>
      </p:sp>
      <p:sp>
        <p:nvSpPr>
          <p:cNvPr id="4" name="Slide Number Placeholder 3"/>
          <p:cNvSpPr>
            <a:spLocks noGrp="1"/>
          </p:cNvSpPr>
          <p:nvPr>
            <p:ph type="sldNum" sz="quarter" idx="5"/>
          </p:nvPr>
        </p:nvSpPr>
        <p:spPr/>
        <p:txBody>
          <a:bodyPr/>
          <a:lstStyle/>
          <a:p>
            <a:fld id="{9E2FA1DE-AE58-4D21-A72A-38285112BF02}" type="slidenum">
              <a:rPr lang="en-US" smtClean="0"/>
              <a:t>49</a:t>
            </a:fld>
            <a:endParaRPr lang="en-US"/>
          </a:p>
        </p:txBody>
      </p:sp>
    </p:spTree>
    <p:extLst>
      <p:ext uri="{BB962C8B-B14F-4D97-AF65-F5344CB8AC3E}">
        <p14:creationId xmlns:p14="http://schemas.microsoft.com/office/powerpoint/2010/main" val="196342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approach to analyzing the raw data set involves several steps, including data cleaning, univariate and segmented variate analysis, bivariate analysis, and deriving metrics. We will then collate and conclude our findings to provide suggestions.
Original Content:
The approach we will follow is the standard approach to analyze a data set which is raw in nature. Hence we will apply the following methodologies to clean the data, understand the nature of data and arrive at a list of data columns which are required from a final analysis perspective. A list of steps that we are going to follow are as follows. Data sourcing has already been mentioned :
Data      cleaning
Univariate      Analysis
Segmented      variate Analysis
BiVariate Analysis
Derived Metrics, if any
Collate and      conclude on findings to arrive at suggestions
</a:t>
            </a:r>
          </a:p>
        </p:txBody>
      </p:sp>
      <p:sp>
        <p:nvSpPr>
          <p:cNvPr id="4" name="Slide Number Placeholder 3"/>
          <p:cNvSpPr>
            <a:spLocks noGrp="1"/>
          </p:cNvSpPr>
          <p:nvPr>
            <p:ph type="sldNum" sz="quarter" idx="5"/>
          </p:nvPr>
        </p:nvSpPr>
        <p:spPr/>
        <p:txBody>
          <a:bodyPr/>
          <a:lstStyle/>
          <a:p>
            <a:fld id="{9E2FA1DE-AE58-4D21-A72A-38285112BF02}" type="slidenum">
              <a:rPr lang="en-US" smtClean="0"/>
              <a:t>5</a:t>
            </a:fld>
            <a:endParaRPr lang="en-US"/>
          </a:p>
        </p:txBody>
      </p:sp>
    </p:spTree>
    <p:extLst>
      <p:ext uri="{BB962C8B-B14F-4D97-AF65-F5344CB8AC3E}">
        <p14:creationId xmlns:p14="http://schemas.microsoft.com/office/powerpoint/2010/main" val="13031861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high correlation between funded amount and loan amount, loan amount and installment, and grade and interest rate.
Original Content:
High correlation is observed between
●      funded_amnt and loan_amnt
●      Loan_amnt and installment
●      Grade and interest rate
</a:t>
            </a:r>
          </a:p>
        </p:txBody>
      </p:sp>
      <p:sp>
        <p:nvSpPr>
          <p:cNvPr id="4" name="Slide Number Placeholder 3"/>
          <p:cNvSpPr>
            <a:spLocks noGrp="1"/>
          </p:cNvSpPr>
          <p:nvPr>
            <p:ph type="sldNum" sz="quarter" idx="5"/>
          </p:nvPr>
        </p:nvSpPr>
        <p:spPr/>
        <p:txBody>
          <a:bodyPr/>
          <a:lstStyle/>
          <a:p>
            <a:fld id="{0036B2BD-A99B-44E4-B852-60E986560E3E}" type="slidenum">
              <a:rPr lang="en-US" smtClean="0"/>
              <a:t>50</a:t>
            </a:fld>
            <a:endParaRPr lang="en-US"/>
          </a:p>
        </p:txBody>
      </p:sp>
    </p:spTree>
    <p:extLst>
      <p:ext uri="{BB962C8B-B14F-4D97-AF65-F5344CB8AC3E}">
        <p14:creationId xmlns:p14="http://schemas.microsoft.com/office/powerpoint/2010/main" val="2606731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
Original Content:
●      The loan amount varies from 500 to 35000 with a mean of 9800.
●      75% of the loan taken has a term of 36 months compared to 60 months.
●      Most Loans are issued at an interest rate of around 5-10 and 10-15 with a drop near
●      High Grade Loans are high in numbers with Grade B being highest in number.
●      Higher subgrades in each grade just confirm that higher grade loans are higher in number
●      Most borrowers are the ones having the highest employment length with 10+ years being the most common.
●      Borrowers living on rented accomodation are most common followed by those living in mortgaged accommodation. Owners are the least borrowers.
●      Most borrowers have been verified by company or have the source verified
●      Majority of borrowers have very low annual income.
●      Borrowers are taking more loans to consolidate their existing debts. Debt_consolidation is the most specific reason for taking loan
●      Most of the borrowers are from states california, new york, texas, florida.
●      Debt-to-Income ratio of the majority of the borrowers is in 10-15 zone which means that the debt is high as compared to Income for these borrowers
●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
●      Last quarter of the year shows the highest disbursal of loans.
●      Debt Consolidation has the highest number of both fully paid and defaulted loans. Credit card is the second in the list.
●      While the 25th and mean percentile for Fully paid and Charged off cases are the same. However, a loan ticket of 10K to 17K shows higher Charged off incidence lying in the 50th to 75th percentile.
●      Higher grade loans of type A,B,C,D are generally taken for shorter term of 36 months as compared to Grade B,C,D,E loans taken for 60 months term
</a:t>
            </a:r>
          </a:p>
        </p:txBody>
      </p:sp>
      <p:sp>
        <p:nvSpPr>
          <p:cNvPr id="4" name="Slide Number Placeholder 3"/>
          <p:cNvSpPr>
            <a:spLocks noGrp="1"/>
          </p:cNvSpPr>
          <p:nvPr>
            <p:ph type="sldNum" sz="quarter" idx="5"/>
          </p:nvPr>
        </p:nvSpPr>
        <p:spPr/>
        <p:txBody>
          <a:bodyPr/>
          <a:lstStyle/>
          <a:p>
            <a:fld id="{9E2FA1DE-AE58-4D21-A72A-38285112BF02}" type="slidenum">
              <a:rPr lang="en-US" smtClean="0"/>
              <a:t>51</a:t>
            </a:fld>
            <a:endParaRPr lang="en-US"/>
          </a:p>
        </p:txBody>
      </p:sp>
    </p:spTree>
    <p:extLst>
      <p:ext uri="{BB962C8B-B14F-4D97-AF65-F5344CB8AC3E}">
        <p14:creationId xmlns:p14="http://schemas.microsoft.com/office/powerpoint/2010/main" val="3305636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
Original Content:
●      The loan amount varies from 500 to 35000 with a mean of 9800.
●      75% of the loan taken has a term of 36 months compared to 60 months.
●      Most Loans are issued at an interest rate of around 5-10 and 10-15 with a drop near
●      High Grade Loans are high in numbers with Grade B being highest in number.
●      Higher subgrades in each grade just confirm that higher grade loans are higher in number
●      Most borrowers are the ones having the highest employment length with 10+ years being the most common.
●      Borrowers living on rented </a:t>
            </a:r>
            <a:r>
              <a:rPr lang="en-US" dirty="0" err="1"/>
              <a:t>accomodation</a:t>
            </a:r>
            <a:r>
              <a:rPr lang="en-US" dirty="0"/>
              <a:t> are most common followed by those living in mortgaged accommodation. Owners are the least borrowers.
●      Most borrowers have been verified by company or have the source verified
●      Majority of borrowers have very low annual income.
●      Borrowers are taking more loans to consolidate their existing debts. </a:t>
            </a:r>
            <a:r>
              <a:rPr lang="en-US" dirty="0" err="1"/>
              <a:t>Debt_consolidation</a:t>
            </a:r>
            <a:r>
              <a:rPr lang="en-US" dirty="0"/>
              <a:t> is the most specific reason for taking loan
●      Most of the borrowers are from states </a:t>
            </a:r>
            <a:r>
              <a:rPr lang="en-US" dirty="0" err="1"/>
              <a:t>california</a:t>
            </a:r>
            <a:r>
              <a:rPr lang="en-US" dirty="0"/>
              <a:t>, new </a:t>
            </a:r>
            <a:r>
              <a:rPr lang="en-US" dirty="0" err="1"/>
              <a:t>york</a:t>
            </a:r>
            <a:r>
              <a:rPr lang="en-US" dirty="0"/>
              <a:t>, </a:t>
            </a:r>
            <a:r>
              <a:rPr lang="en-US" dirty="0" err="1"/>
              <a:t>texas</a:t>
            </a:r>
            <a:r>
              <a:rPr lang="en-US" dirty="0"/>
              <a:t>, </a:t>
            </a:r>
            <a:r>
              <a:rPr lang="en-US" dirty="0" err="1"/>
              <a:t>florida</a:t>
            </a:r>
            <a:r>
              <a:rPr lang="en-US" dirty="0"/>
              <a:t>.
●      Debt-to-Income ratio of the majority of the borrowers is in 10-15 zone which means that the debt is high as compared to Income for these borrowers
●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
●      Last quarter of the year shows the highest disbursal of loans.
●      Debt Consolidation has the highest number of both fully paid and defaulted loans. Credit card is the second in the list.
●      While the 25th and mean percentile for Fully paid and Charged off cases are the same. However, a loan ticket of 10K to 17K shows higher Charged off incidence lying in the 50th to 75th percentile.
●      Higher grade loans of type A,B,C,D are generally taken for shorter term of 36 months as compared to Grade B,C,D,E loans taken for 60 months term
</a:t>
            </a:r>
          </a:p>
        </p:txBody>
      </p:sp>
      <p:sp>
        <p:nvSpPr>
          <p:cNvPr id="4" name="Slide Number Placeholder 3"/>
          <p:cNvSpPr>
            <a:spLocks noGrp="1"/>
          </p:cNvSpPr>
          <p:nvPr>
            <p:ph type="sldNum" sz="quarter" idx="5"/>
          </p:nvPr>
        </p:nvSpPr>
        <p:spPr/>
        <p:txBody>
          <a:bodyPr/>
          <a:lstStyle/>
          <a:p>
            <a:fld id="{9E2FA1DE-AE58-4D21-A72A-38285112BF02}" type="slidenum">
              <a:rPr lang="en-US" smtClean="0"/>
              <a:t>52</a:t>
            </a:fld>
            <a:endParaRPr lang="en-US"/>
          </a:p>
        </p:txBody>
      </p:sp>
    </p:spTree>
    <p:extLst>
      <p:ext uri="{BB962C8B-B14F-4D97-AF65-F5344CB8AC3E}">
        <p14:creationId xmlns:p14="http://schemas.microsoft.com/office/powerpoint/2010/main" val="4021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lists the columns that can be removed from the dataset. These include columns with no unique values, columns with all unique values, and columns which are not useful. The specific columns are listed in the bullet points.
Original Content:
●      Columns with no unique values tax_liens, delinq_amnt, chargeoff_within_12_mths, acc_now_delinq, application_type, policy_code, collections_12_mths_ex_med, initial_list_status, pymnt_plan
●      Columns with All unique values id, url and member_id are all unique. We can use one of them as identifier and drop other two
●      Columns which are not useful emp_title and title columns seem to be just designations. Hence they can be removed
</a:t>
            </a:r>
          </a:p>
        </p:txBody>
      </p:sp>
      <p:sp>
        <p:nvSpPr>
          <p:cNvPr id="4" name="Slide Number Placeholder 3"/>
          <p:cNvSpPr>
            <a:spLocks noGrp="1"/>
          </p:cNvSpPr>
          <p:nvPr>
            <p:ph type="sldNum" sz="quarter" idx="5"/>
          </p:nvPr>
        </p:nvSpPr>
        <p:spPr/>
        <p:txBody>
          <a:bodyPr/>
          <a:lstStyle/>
          <a:p>
            <a:fld id="{9E2FA1DE-AE58-4D21-A72A-38285112BF02}" type="slidenum">
              <a:rPr lang="en-US" smtClean="0"/>
              <a:t>6</a:t>
            </a:fld>
            <a:endParaRPr lang="en-US"/>
          </a:p>
        </p:txBody>
      </p:sp>
    </p:spTree>
    <p:extLst>
      <p:ext uri="{BB962C8B-B14F-4D97-AF65-F5344CB8AC3E}">
        <p14:creationId xmlns:p14="http://schemas.microsoft.com/office/powerpoint/2010/main" val="97634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discuss how to handle missing values. We check the maximum number of missing values in a row and ignore it if it's less than 5. The number of null values seem to be in irrelevant columns, so we leave them for now and drop them in our final evaluation.
Original Content:
●      Check what is the maximum number of missing values in a row. If it is a small number say less than 5. Ignore it
●      The number of null values seem to be in irrelevant columns which we will drop in our final evaluation of important columns. Hence, leaving them be for now
</a:t>
            </a:r>
          </a:p>
        </p:txBody>
      </p:sp>
      <p:sp>
        <p:nvSpPr>
          <p:cNvPr id="4" name="Slide Number Placeholder 3"/>
          <p:cNvSpPr>
            <a:spLocks noGrp="1"/>
          </p:cNvSpPr>
          <p:nvPr>
            <p:ph type="sldNum" sz="quarter" idx="5"/>
          </p:nvPr>
        </p:nvSpPr>
        <p:spPr/>
        <p:txBody>
          <a:bodyPr/>
          <a:lstStyle/>
          <a:p>
            <a:fld id="{9E2FA1DE-AE58-4D21-A72A-38285112BF02}" type="slidenum">
              <a:rPr lang="en-US" smtClean="0"/>
              <a:t>7</a:t>
            </a:fld>
            <a:endParaRPr lang="en-US"/>
          </a:p>
        </p:txBody>
      </p:sp>
    </p:spTree>
    <p:extLst>
      <p:ext uri="{BB962C8B-B14F-4D97-AF65-F5344CB8AC3E}">
        <p14:creationId xmlns:p14="http://schemas.microsoft.com/office/powerpoint/2010/main" val="42153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step, we will evaluate whether we can impute null values in our data. If it is not possible, we will remove them to ensure data quality.
Original Content:
●      Evaluate whether we can impute 'null' values. If not, remove them
</a:t>
            </a:r>
          </a:p>
        </p:txBody>
      </p:sp>
      <p:sp>
        <p:nvSpPr>
          <p:cNvPr id="4" name="Slide Number Placeholder 3"/>
          <p:cNvSpPr>
            <a:spLocks noGrp="1"/>
          </p:cNvSpPr>
          <p:nvPr>
            <p:ph type="sldNum" sz="quarter" idx="5"/>
          </p:nvPr>
        </p:nvSpPr>
        <p:spPr/>
        <p:txBody>
          <a:bodyPr/>
          <a:lstStyle/>
          <a:p>
            <a:fld id="{9E2FA1DE-AE58-4D21-A72A-38285112BF02}" type="slidenum">
              <a:rPr lang="en-US" smtClean="0"/>
              <a:t>8</a:t>
            </a:fld>
            <a:endParaRPr lang="en-US"/>
          </a:p>
        </p:txBody>
      </p:sp>
    </p:spTree>
    <p:extLst>
      <p:ext uri="{BB962C8B-B14F-4D97-AF65-F5344CB8AC3E}">
        <p14:creationId xmlns:p14="http://schemas.microsoft.com/office/powerpoint/2010/main" val="392668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'Term' column has padded spaces that need to be removed.
Original Content:
●      'Term' column has padded spaces in it which needs to be removed
</a:t>
            </a:r>
          </a:p>
        </p:txBody>
      </p:sp>
      <p:sp>
        <p:nvSpPr>
          <p:cNvPr id="4" name="Slide Number Placeholder 3"/>
          <p:cNvSpPr>
            <a:spLocks noGrp="1"/>
          </p:cNvSpPr>
          <p:nvPr>
            <p:ph type="sldNum" sz="quarter" idx="5"/>
          </p:nvPr>
        </p:nvSpPr>
        <p:spPr/>
        <p:txBody>
          <a:bodyPr/>
          <a:lstStyle/>
          <a:p>
            <a:fld id="{9E2FA1DE-AE58-4D21-A72A-38285112BF02}" type="slidenum">
              <a:rPr lang="en-US" smtClean="0"/>
              <a:t>9</a:t>
            </a:fld>
            <a:endParaRPr lang="en-US"/>
          </a:p>
        </p:txBody>
      </p:sp>
    </p:spTree>
    <p:extLst>
      <p:ext uri="{BB962C8B-B14F-4D97-AF65-F5344CB8AC3E}">
        <p14:creationId xmlns:p14="http://schemas.microsoft.com/office/powerpoint/2010/main" val="15745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E428-541A-480C-F8DC-6793BADB3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A6462A-A836-CACC-BFCC-B5F75578F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C95A59-6AC0-A92E-5175-30049C21D4D8}"/>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844168F9-D0A3-7D83-4C5F-D7B11A945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5E30B-E6D9-AFA4-3D0F-CD8EF5D17D67}"/>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10619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999F-4844-D07B-4665-E59216AAE4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6693EC-BDB1-BC17-65D3-F5E6404157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232CC-6F2F-5731-2F22-DB38C2C60D6A}"/>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7BD251AF-FF9A-669D-008E-FC3CAFE5E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04395-1084-3399-BFAC-4EC3F6383021}"/>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345399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92D0E-8CF3-46E6-1EA7-2BE9B80C41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3AA50-3F54-8D6E-B183-19484548D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DA59C-4383-42BC-81ED-479C93ABB65F}"/>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4019D24A-E3D7-CDB5-BABD-E55778605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B2DE6-1915-6A4C-9F85-4D56021E3929}"/>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38479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17B8-CD03-7473-9362-147A4FC72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8F468-3248-99C6-17DA-8160558C8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324EC0-8CE4-C3A2-72FA-96F983A81F05}"/>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DAFC09BB-75F6-89D5-3AC5-768B8E6A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E6D8A-D858-FAC5-66DD-1950E63C5747}"/>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355015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B028-0FCF-E6EF-88FA-3B29118D0B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72A9C4-30F0-535F-3198-2C3A2553E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9EAAF0-9610-A76C-9F9B-615A84D567CD}"/>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1D300269-BE5D-BF3E-4672-D8FF3C71F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84C68-E7E9-5CCD-63FA-3D522E9570BE}"/>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202334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705F-4236-D332-A45D-5F0570D36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FCF9D-B3D5-33B7-5849-D02DB7777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C75230-160D-9A7D-F90D-DFF332527F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289B2-7CE0-7528-5008-B609BEC3836E}"/>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6" name="Footer Placeholder 5">
            <a:extLst>
              <a:ext uri="{FF2B5EF4-FFF2-40B4-BE49-F238E27FC236}">
                <a16:creationId xmlns:a16="http://schemas.microsoft.com/office/drawing/2014/main" id="{A112B010-2B79-5188-E895-10DFECD95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8983A-F9B0-27C5-5F70-9BC4606EA832}"/>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309817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2A6B-BBDD-A02C-F276-66B446B1CA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77094D-62EC-C56E-68BA-E8E97E4F37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05B6B-2F7A-DDC3-D458-E9E0CB2543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A584B9-1A65-D3F4-8F6B-44C2A1AC4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D5BF08-1F3E-6F2B-BA58-FD50AD922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08BF4E-3F82-899C-C135-E55DC1D6C1FA}"/>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8" name="Footer Placeholder 7">
            <a:extLst>
              <a:ext uri="{FF2B5EF4-FFF2-40B4-BE49-F238E27FC236}">
                <a16:creationId xmlns:a16="http://schemas.microsoft.com/office/drawing/2014/main" id="{94B0023A-E894-11FB-6138-8330CE788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DE31E3-FF89-64FE-A274-C685EB25E874}"/>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254652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0323-42E6-B94F-A75A-B68EE5D6DE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B13EA7-FECE-4536-8915-D73B53832B68}"/>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4" name="Footer Placeholder 3">
            <a:extLst>
              <a:ext uri="{FF2B5EF4-FFF2-40B4-BE49-F238E27FC236}">
                <a16:creationId xmlns:a16="http://schemas.microsoft.com/office/drawing/2014/main" id="{7E3C0E43-E063-CB95-EAD0-DF2DBAB7E7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DB5FE5-FA32-1977-83A8-EB08EA5A2647}"/>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220279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CCD7B-F919-09CD-5F6C-7A02B54D6AE2}"/>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3" name="Footer Placeholder 2">
            <a:extLst>
              <a:ext uri="{FF2B5EF4-FFF2-40B4-BE49-F238E27FC236}">
                <a16:creationId xmlns:a16="http://schemas.microsoft.com/office/drawing/2014/main" id="{660EE861-DEBE-8F2F-BBDC-9005027E36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782771-8C1E-8CD9-6C6A-1BB4405AC2EF}"/>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37274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016E-5A54-73C0-F3B4-64CF439EE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152E9A-82B0-4DD1-D6C0-4C0F681382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773E5D-8F35-6066-615B-B1F4625AC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94C12-1C4C-20CC-4624-4E558544116F}"/>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6" name="Footer Placeholder 5">
            <a:extLst>
              <a:ext uri="{FF2B5EF4-FFF2-40B4-BE49-F238E27FC236}">
                <a16:creationId xmlns:a16="http://schemas.microsoft.com/office/drawing/2014/main" id="{577A820E-C35D-01BE-0D8C-ED161E7EC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3B245-1153-A5FD-C002-BB2F406A3B5E}"/>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212420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EB08-F5BF-6866-66B3-14083E662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AB1A44-96C1-290E-CAE6-35B92E238C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4A16C-490C-B907-6DC4-5BBC462D5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4AFA5F-72B1-0E64-5EEA-316D27B9E64A}"/>
              </a:ext>
            </a:extLst>
          </p:cNvPr>
          <p:cNvSpPr>
            <a:spLocks noGrp="1"/>
          </p:cNvSpPr>
          <p:nvPr>
            <p:ph type="dt" sz="half" idx="10"/>
          </p:nvPr>
        </p:nvSpPr>
        <p:spPr/>
        <p:txBody>
          <a:bodyPr/>
          <a:lstStyle/>
          <a:p>
            <a:fld id="{FE3FEB92-2842-4CA1-AFB0-F1EC23311825}" type="datetimeFigureOut">
              <a:rPr lang="en-US" smtClean="0"/>
              <a:t>5/9/2024</a:t>
            </a:fld>
            <a:endParaRPr lang="en-US"/>
          </a:p>
        </p:txBody>
      </p:sp>
      <p:sp>
        <p:nvSpPr>
          <p:cNvPr id="6" name="Footer Placeholder 5">
            <a:extLst>
              <a:ext uri="{FF2B5EF4-FFF2-40B4-BE49-F238E27FC236}">
                <a16:creationId xmlns:a16="http://schemas.microsoft.com/office/drawing/2014/main" id="{44A13996-54BB-5635-25E0-23737F147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87C9B-6E47-BA91-62A1-25325CA89A04}"/>
              </a:ext>
            </a:extLst>
          </p:cNvPr>
          <p:cNvSpPr>
            <a:spLocks noGrp="1"/>
          </p:cNvSpPr>
          <p:nvPr>
            <p:ph type="sldNum" sz="quarter" idx="12"/>
          </p:nvPr>
        </p:nvSpPr>
        <p:spPr/>
        <p:txBody>
          <a:bodyPr/>
          <a:lstStyle/>
          <a:p>
            <a:fld id="{495010BC-8D7B-4D5B-905B-F56CC13F5022}" type="slidenum">
              <a:rPr lang="en-US" smtClean="0"/>
              <a:t>‹#›</a:t>
            </a:fld>
            <a:endParaRPr lang="en-US"/>
          </a:p>
        </p:txBody>
      </p:sp>
    </p:spTree>
    <p:extLst>
      <p:ext uri="{BB962C8B-B14F-4D97-AF65-F5344CB8AC3E}">
        <p14:creationId xmlns:p14="http://schemas.microsoft.com/office/powerpoint/2010/main" val="88062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76D5C7-CA2E-1335-37CD-8D3AD46BC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053A81-6922-E816-6D8C-80568FC1C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C0243-A5BD-28A4-5D3D-C8D09E8B4B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FEB92-2842-4CA1-AFB0-F1EC23311825}" type="datetimeFigureOut">
              <a:rPr lang="en-US" smtClean="0"/>
              <a:t>5/9/2024</a:t>
            </a:fld>
            <a:endParaRPr lang="en-US"/>
          </a:p>
        </p:txBody>
      </p:sp>
      <p:sp>
        <p:nvSpPr>
          <p:cNvPr id="5" name="Footer Placeholder 4">
            <a:extLst>
              <a:ext uri="{FF2B5EF4-FFF2-40B4-BE49-F238E27FC236}">
                <a16:creationId xmlns:a16="http://schemas.microsoft.com/office/drawing/2014/main" id="{F35D91A5-C2F9-D358-8BDB-78E36D4FC2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CE646-04FD-617D-877A-0D93B5B41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010BC-8D7B-4D5B-905B-F56CC13F5022}" type="slidenum">
              <a:rPr lang="en-US" smtClean="0"/>
              <a:t>‹#›</a:t>
            </a:fld>
            <a:endParaRPr lang="en-US"/>
          </a:p>
        </p:txBody>
      </p:sp>
    </p:spTree>
    <p:extLst>
      <p:ext uri="{BB962C8B-B14F-4D97-AF65-F5344CB8AC3E}">
        <p14:creationId xmlns:p14="http://schemas.microsoft.com/office/powerpoint/2010/main" val="466676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8.jpeg"/><Relationship Id="rId7" Type="http://schemas.openxmlformats.org/officeDocument/2006/relationships/diagramColors" Target="../diagrams/colors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FDD697-FCD1-431A-96A5-20D6A0560F9E}"/>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dirty="0">
                <a:solidFill>
                  <a:srgbClr val="FFFFFF"/>
                </a:solidFill>
                <a:latin typeface="+mj-lt"/>
                <a:ea typeface="+mj-ea"/>
                <a:cs typeface="+mj-cs"/>
              </a:rPr>
              <a:t>Lending Club Case Study</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845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07B0B-426C-3FC6-AB9D-85E5D556828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Data shortlisting required from Business Perspective</a:t>
            </a:r>
          </a:p>
        </p:txBody>
      </p:sp>
      <p:graphicFrame>
        <p:nvGraphicFramePr>
          <p:cNvPr id="5" name="Content Placeholder 2">
            <a:extLst>
              <a:ext uri="{FF2B5EF4-FFF2-40B4-BE49-F238E27FC236}">
                <a16:creationId xmlns:a16="http://schemas.microsoft.com/office/drawing/2014/main" id="{8C3E8450-519C-85FE-4A3F-9634E2DD91EE}"/>
              </a:ext>
            </a:extLst>
          </p:cNvPr>
          <p:cNvGraphicFramePr>
            <a:graphicFrameLocks noGrp="1"/>
          </p:cNvGraphicFramePr>
          <p:nvPr>
            <p:ph idx="1"/>
            <p:extLst>
              <p:ext uri="{D42A27DB-BD31-4B8C-83A1-F6EECF244321}">
                <p14:modId xmlns:p14="http://schemas.microsoft.com/office/powerpoint/2010/main" val="138238758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888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D4FBC-330B-C555-F82E-22F6138C4B8C}"/>
              </a:ext>
            </a:extLst>
          </p:cNvPr>
          <p:cNvSpPr>
            <a:spLocks noGrp="1"/>
          </p:cNvSpPr>
          <p:nvPr>
            <p:ph type="title"/>
          </p:nvPr>
        </p:nvSpPr>
        <p:spPr>
          <a:xfrm>
            <a:off x="1149716" y="499397"/>
            <a:ext cx="5929422" cy="1640180"/>
          </a:xfrm>
        </p:spPr>
        <p:txBody>
          <a:bodyPr vert="horz" lIns="91440" tIns="45720" rIns="91440" bIns="45720" rtlCol="0" anchor="b">
            <a:normAutofit/>
          </a:bodyPr>
          <a:lstStyle/>
          <a:p>
            <a:r>
              <a:rPr lang="en-US" sz="4000" kern="1200">
                <a:solidFill>
                  <a:schemeClr val="tx1"/>
                </a:solidFill>
                <a:latin typeface="+mj-lt"/>
                <a:ea typeface="+mj-ea"/>
                <a:cs typeface="+mj-cs"/>
              </a:rPr>
              <a:t>Data Conversion</a:t>
            </a:r>
          </a:p>
        </p:txBody>
      </p:sp>
      <p:sp>
        <p:nvSpPr>
          <p:cNvPr id="4" name="Content Placeholder 3">
            <a:extLst>
              <a:ext uri="{FF2B5EF4-FFF2-40B4-BE49-F238E27FC236}">
                <a16:creationId xmlns:a16="http://schemas.microsoft.com/office/drawing/2014/main" id="{3F9465BC-D86A-699D-2DA9-63C4AA8B1DAF}"/>
              </a:ext>
            </a:extLst>
          </p:cNvPr>
          <p:cNvSpPr>
            <a:spLocks noGrp="1"/>
          </p:cNvSpPr>
          <p:nvPr>
            <p:ph sz="half" idx="2"/>
          </p:nvPr>
        </p:nvSpPr>
        <p:spPr>
          <a:xfrm>
            <a:off x="1149717" y="2423821"/>
            <a:ext cx="5929422" cy="3519780"/>
          </a:xfrm>
        </p:spPr>
        <p:txBody>
          <a:bodyPr vert="horz" lIns="91440" tIns="45720" rIns="91440" bIns="45720" rtlCol="0">
            <a:normAutofit/>
          </a:bodyPr>
          <a:lstStyle/>
          <a:p>
            <a:r>
              <a:rPr lang="en-US" sz="1300"/>
              <a:t>Term column</a:t>
            </a:r>
          </a:p>
          <a:p>
            <a:pPr lvl="1"/>
            <a:r>
              <a:rPr lang="en-US" sz="1300"/>
              <a:t>Convert to 'int' after removing string literal 'months'</a:t>
            </a:r>
          </a:p>
          <a:p>
            <a:r>
              <a:rPr lang="en-US" sz="1300"/>
              <a:t>Grade column</a:t>
            </a:r>
          </a:p>
          <a:p>
            <a:pPr lvl="1"/>
            <a:r>
              <a:rPr lang="en-US" sz="1300"/>
              <a:t>Convert to 'category' type</a:t>
            </a:r>
          </a:p>
          <a:p>
            <a:r>
              <a:rPr lang="en-US" sz="1300"/>
              <a:t>Sub_grade column</a:t>
            </a:r>
          </a:p>
          <a:p>
            <a:r>
              <a:rPr lang="en-US" sz="1300"/>
              <a:t>Emp_length column</a:t>
            </a:r>
          </a:p>
          <a:p>
            <a:r>
              <a:rPr lang="en-US" sz="1300"/>
              <a:t>Home_ownership column</a:t>
            </a:r>
          </a:p>
          <a:p>
            <a:r>
              <a:rPr lang="en-US" sz="1300"/>
              <a:t>Verification_status column</a:t>
            </a:r>
          </a:p>
          <a:p>
            <a:r>
              <a:rPr lang="en-US" sz="1300"/>
              <a:t>Purpose column</a:t>
            </a:r>
          </a:p>
          <a:p>
            <a:r>
              <a:rPr lang="en-US" sz="1300"/>
              <a:t>Addr_state column</a:t>
            </a:r>
          </a:p>
          <a:p>
            <a:r>
              <a:rPr lang="en-US" sz="1300"/>
              <a:t>Issue_d</a:t>
            </a:r>
          </a:p>
          <a:p>
            <a:r>
              <a:rPr lang="en-US" sz="1300"/>
              <a:t>Int_rate column</a:t>
            </a:r>
          </a:p>
        </p:txBody>
      </p:sp>
      <p:pic>
        <p:nvPicPr>
          <p:cNvPr id="5" name="Content Placeholder 4" descr="Spreadsheet and calculator">
            <a:extLst>
              <a:ext uri="{FF2B5EF4-FFF2-40B4-BE49-F238E27FC236}">
                <a16:creationId xmlns:a16="http://schemas.microsoft.com/office/drawing/2014/main" id="{F8F49553-A692-4880-8B08-1E0739BB26FA}"/>
              </a:ext>
            </a:extLst>
          </p:cNvPr>
          <p:cNvPicPr>
            <a:picLocks noGrp="1" noChangeAspect="1"/>
          </p:cNvPicPr>
          <p:nvPr>
            <p:ph sz="half" idx="1"/>
          </p:nvPr>
        </p:nvPicPr>
        <p:blipFill>
          <a:blip r:embed="rId3"/>
          <a:stretch>
            <a:fillRect/>
          </a:stretch>
        </p:blipFill>
        <p:spPr>
          <a:xfrm>
            <a:off x="7745506" y="2118584"/>
            <a:ext cx="3765176" cy="2513255"/>
          </a:xfrm>
          <a:prstGeom prst="rect">
            <a:avLst/>
          </a:prstGeom>
        </p:spPr>
      </p:pic>
      <p:sp>
        <p:nvSpPr>
          <p:cNvPr id="25" name="Rectangle 2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58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38DF2-AA5A-3C0E-2D64-A90C6AF2A2C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Outlier analysis and Handling</a:t>
            </a:r>
          </a:p>
        </p:txBody>
      </p:sp>
      <p:sp>
        <p:nvSpPr>
          <p:cNvPr id="3" name="Content Placeholder 2">
            <a:extLst>
              <a:ext uri="{FF2B5EF4-FFF2-40B4-BE49-F238E27FC236}">
                <a16:creationId xmlns:a16="http://schemas.microsoft.com/office/drawing/2014/main" id="{454A1CFC-4F81-BD17-5939-C23A56BED1BF}"/>
              </a:ext>
            </a:extLst>
          </p:cNvPr>
          <p:cNvSpPr>
            <a:spLocks noGrp="1"/>
          </p:cNvSpPr>
          <p:nvPr>
            <p:ph idx="1"/>
          </p:nvPr>
        </p:nvSpPr>
        <p:spPr>
          <a:xfrm>
            <a:off x="1371599" y="2318197"/>
            <a:ext cx="9724031" cy="3683358"/>
          </a:xfrm>
        </p:spPr>
        <p:txBody>
          <a:bodyPr anchor="ctr">
            <a:normAutofit/>
          </a:bodyPr>
          <a:lstStyle/>
          <a:p>
            <a:r>
              <a:rPr lang="en-US" sz="2000"/>
              <a:t>Outlier Check Performed on Continuous Variables</a:t>
            </a:r>
          </a:p>
          <a:p>
            <a:pPr lvl="1"/>
            <a:r>
              <a:rPr lang="en-US" sz="2000"/>
              <a:t>Loan Amount</a:t>
            </a:r>
          </a:p>
          <a:p>
            <a:pPr lvl="1"/>
            <a:r>
              <a:rPr lang="en-US" sz="2000"/>
              <a:t>Interest Rate</a:t>
            </a:r>
          </a:p>
          <a:p>
            <a:pPr lvl="1"/>
            <a:r>
              <a:rPr lang="en-US" sz="2000"/>
              <a:t>Annual Income</a:t>
            </a:r>
          </a:p>
          <a:p>
            <a:pPr lvl="1"/>
            <a:r>
              <a:rPr lang="en-US" sz="2000"/>
              <a:t>DTI - Debt to Income Ratio</a:t>
            </a:r>
          </a:p>
          <a:p>
            <a:r>
              <a:rPr lang="en-US" sz="2000"/>
              <a:t>Outliers Handled for Annual Income</a:t>
            </a:r>
          </a:p>
          <a:p>
            <a:pPr lvl="1"/>
            <a:r>
              <a:rPr lang="en-US" sz="2000"/>
              <a:t>Data Made Uniformly Distributed</a:t>
            </a:r>
          </a:p>
        </p:txBody>
      </p:sp>
    </p:spTree>
    <p:extLst>
      <p:ext uri="{BB962C8B-B14F-4D97-AF65-F5344CB8AC3E}">
        <p14:creationId xmlns:p14="http://schemas.microsoft.com/office/powerpoint/2010/main" val="412050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04AC4-0ACB-0FC1-9F74-32CADD251918}"/>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u="sng"/>
              <a:t>Univariate Analysis</a:t>
            </a:r>
          </a:p>
        </p:txBody>
      </p:sp>
      <p:sp>
        <p:nvSpPr>
          <p:cNvPr id="3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F75AA9A0-E905-3D25-02A6-704FCDE53B61}"/>
              </a:ext>
            </a:extLst>
          </p:cNvPr>
          <p:cNvPicPr>
            <a:picLocks noChangeAspect="1"/>
          </p:cNvPicPr>
          <p:nvPr/>
        </p:nvPicPr>
        <p:blipFill rotWithShape="1">
          <a:blip r:embed="rId3"/>
          <a:srcRect l="19466" r="135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2693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4411-B0C8-6CCC-B84F-E9DDA6FEFDF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DTI - Debt to Income ratio</a:t>
            </a:r>
          </a:p>
        </p:txBody>
      </p:sp>
      <p:sp>
        <p:nvSpPr>
          <p:cNvPr id="4" name="Content Placeholder 3">
            <a:extLst>
              <a:ext uri="{FF2B5EF4-FFF2-40B4-BE49-F238E27FC236}">
                <a16:creationId xmlns:a16="http://schemas.microsoft.com/office/drawing/2014/main" id="{D7070FA4-4284-8B6F-2441-8B45EA269046}"/>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DTI - Debt to Income ratio</a:t>
            </a:r>
          </a:p>
        </p:txBody>
      </p:sp>
      <p:pic>
        <p:nvPicPr>
          <p:cNvPr id="5" name="Content Placeholder 4">
            <a:extLst>
              <a:ext uri="{FF2B5EF4-FFF2-40B4-BE49-F238E27FC236}">
                <a16:creationId xmlns:a16="http://schemas.microsoft.com/office/drawing/2014/main" id="{8392E377-7B66-4F53-BC3C-FA4DD74F6B6C}"/>
              </a:ext>
            </a:extLst>
          </p:cNvPr>
          <p:cNvPicPr>
            <a:picLocks noGrp="1" noChangeAspect="1"/>
          </p:cNvPicPr>
          <p:nvPr>
            <p:ph sz="half" idx="1"/>
          </p:nvPr>
        </p:nvPicPr>
        <p:blipFill>
          <a:blip r:embed="rId3"/>
          <a:stretch>
            <a:fillRect/>
          </a:stretch>
        </p:blipFill>
        <p:spPr>
          <a:xfrm>
            <a:off x="3869919" y="1966293"/>
            <a:ext cx="4452160" cy="4452160"/>
          </a:xfrm>
          <a:prstGeom prst="rect">
            <a:avLst/>
          </a:prstGeom>
        </p:spPr>
      </p:pic>
    </p:spTree>
    <p:extLst>
      <p:ext uri="{BB962C8B-B14F-4D97-AF65-F5344CB8AC3E}">
        <p14:creationId xmlns:p14="http://schemas.microsoft.com/office/powerpoint/2010/main" val="244473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4545C-EBB1-4966-D18D-B827A0A9565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Interest Rate</a:t>
            </a:r>
          </a:p>
        </p:txBody>
      </p:sp>
      <p:sp>
        <p:nvSpPr>
          <p:cNvPr id="4" name="Content Placeholder 3">
            <a:extLst>
              <a:ext uri="{FF2B5EF4-FFF2-40B4-BE49-F238E27FC236}">
                <a16:creationId xmlns:a16="http://schemas.microsoft.com/office/drawing/2014/main" id="{256F1FA9-63BB-507A-590E-6C5573FD8212}"/>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Interest Rate</a:t>
            </a:r>
          </a:p>
        </p:txBody>
      </p:sp>
      <p:pic>
        <p:nvPicPr>
          <p:cNvPr id="5" name="Content Placeholder 4">
            <a:extLst>
              <a:ext uri="{FF2B5EF4-FFF2-40B4-BE49-F238E27FC236}">
                <a16:creationId xmlns:a16="http://schemas.microsoft.com/office/drawing/2014/main" id="{1885644D-D0A1-4102-85F4-3FE9963E6569}"/>
              </a:ext>
            </a:extLst>
          </p:cNvPr>
          <p:cNvPicPr>
            <a:picLocks noGrp="1" noChangeAspect="1"/>
          </p:cNvPicPr>
          <p:nvPr>
            <p:ph sz="half" idx="1"/>
          </p:nvPr>
        </p:nvPicPr>
        <p:blipFill>
          <a:blip r:embed="rId3"/>
          <a:stretch>
            <a:fillRect/>
          </a:stretch>
        </p:blipFill>
        <p:spPr>
          <a:xfrm>
            <a:off x="3746575" y="1966293"/>
            <a:ext cx="4698849" cy="4452160"/>
          </a:xfrm>
          <a:prstGeom prst="rect">
            <a:avLst/>
          </a:prstGeom>
        </p:spPr>
      </p:pic>
    </p:spTree>
    <p:extLst>
      <p:ext uri="{BB962C8B-B14F-4D97-AF65-F5344CB8AC3E}">
        <p14:creationId xmlns:p14="http://schemas.microsoft.com/office/powerpoint/2010/main" val="2132756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A4788-5795-1BD8-0EE7-351460DB7ED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100" kern="1200">
                <a:solidFill>
                  <a:srgbClr val="FFFFFF"/>
                </a:solidFill>
                <a:latin typeface="+mj-lt"/>
                <a:ea typeface="+mj-ea"/>
                <a:cs typeface="+mj-cs"/>
              </a:rPr>
              <a:t>Univariate Analysis and Outlier Handling: Annual Income with Outliers in raw data</a:t>
            </a:r>
          </a:p>
        </p:txBody>
      </p:sp>
      <p:sp>
        <p:nvSpPr>
          <p:cNvPr id="4" name="Content Placeholder 3">
            <a:extLst>
              <a:ext uri="{FF2B5EF4-FFF2-40B4-BE49-F238E27FC236}">
                <a16:creationId xmlns:a16="http://schemas.microsoft.com/office/drawing/2014/main" id="{073AD122-C30E-CFB0-AE97-7F7B63422195}"/>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3. Annual Income with Outliers in raw data</a:t>
            </a:r>
          </a:p>
        </p:txBody>
      </p:sp>
      <p:pic>
        <p:nvPicPr>
          <p:cNvPr id="5" name="Content Placeholder 4">
            <a:extLst>
              <a:ext uri="{FF2B5EF4-FFF2-40B4-BE49-F238E27FC236}">
                <a16:creationId xmlns:a16="http://schemas.microsoft.com/office/drawing/2014/main" id="{C530BFAA-99AF-4094-90CF-3253ACF75BED}"/>
              </a:ext>
            </a:extLst>
          </p:cNvPr>
          <p:cNvPicPr>
            <a:picLocks noGrp="1" noChangeAspect="1"/>
          </p:cNvPicPr>
          <p:nvPr>
            <p:ph sz="half" idx="1"/>
          </p:nvPr>
        </p:nvPicPr>
        <p:blipFill>
          <a:blip r:embed="rId3"/>
          <a:stretch>
            <a:fillRect/>
          </a:stretch>
        </p:blipFill>
        <p:spPr>
          <a:xfrm>
            <a:off x="3746575" y="1966293"/>
            <a:ext cx="4698849" cy="4452160"/>
          </a:xfrm>
          <a:prstGeom prst="rect">
            <a:avLst/>
          </a:prstGeom>
        </p:spPr>
      </p:pic>
    </p:spTree>
    <p:extLst>
      <p:ext uri="{BB962C8B-B14F-4D97-AF65-F5344CB8AC3E}">
        <p14:creationId xmlns:p14="http://schemas.microsoft.com/office/powerpoint/2010/main" val="282106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6F376-3842-6B58-9A2B-AD7DDAF6AD8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800" kern="1200">
                <a:solidFill>
                  <a:srgbClr val="FFFFFF"/>
                </a:solidFill>
                <a:latin typeface="+mj-lt"/>
                <a:ea typeface="+mj-ea"/>
                <a:cs typeface="+mj-cs"/>
              </a:rPr>
              <a:t>Univariate Analysis and Outlier Handling: Annual Income with 99th percentile outlier removed</a:t>
            </a:r>
          </a:p>
        </p:txBody>
      </p:sp>
      <p:sp>
        <p:nvSpPr>
          <p:cNvPr id="4" name="Content Placeholder 3">
            <a:extLst>
              <a:ext uri="{FF2B5EF4-FFF2-40B4-BE49-F238E27FC236}">
                <a16:creationId xmlns:a16="http://schemas.microsoft.com/office/drawing/2014/main" id="{3F58CEB8-10BB-59C2-2F02-13479B181955}"/>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4. Annual Income with 99th percentile outlier removed</a:t>
            </a:r>
          </a:p>
        </p:txBody>
      </p:sp>
      <p:pic>
        <p:nvPicPr>
          <p:cNvPr id="5" name="Content Placeholder 4">
            <a:extLst>
              <a:ext uri="{FF2B5EF4-FFF2-40B4-BE49-F238E27FC236}">
                <a16:creationId xmlns:a16="http://schemas.microsoft.com/office/drawing/2014/main" id="{08D60BEB-3609-4C72-AABE-77661F315C69}"/>
              </a:ext>
            </a:extLst>
          </p:cNvPr>
          <p:cNvPicPr>
            <a:picLocks noGrp="1" noChangeAspect="1"/>
          </p:cNvPicPr>
          <p:nvPr>
            <p:ph sz="half" idx="1"/>
          </p:nvPr>
        </p:nvPicPr>
        <p:blipFill>
          <a:blip r:embed="rId3"/>
          <a:stretch>
            <a:fillRect/>
          </a:stretch>
        </p:blipFill>
        <p:spPr>
          <a:xfrm>
            <a:off x="3734111" y="1966293"/>
            <a:ext cx="4723777" cy="4452160"/>
          </a:xfrm>
          <a:prstGeom prst="rect">
            <a:avLst/>
          </a:prstGeom>
        </p:spPr>
      </p:pic>
    </p:spTree>
    <p:extLst>
      <p:ext uri="{BB962C8B-B14F-4D97-AF65-F5344CB8AC3E}">
        <p14:creationId xmlns:p14="http://schemas.microsoft.com/office/powerpoint/2010/main" val="79508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1C265-2BFD-0B76-A3A2-C463150BA6D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DTI - Debt to Income Ratio</a:t>
            </a:r>
          </a:p>
        </p:txBody>
      </p:sp>
      <p:sp>
        <p:nvSpPr>
          <p:cNvPr id="4" name="Content Placeholder 3">
            <a:extLst>
              <a:ext uri="{FF2B5EF4-FFF2-40B4-BE49-F238E27FC236}">
                <a16:creationId xmlns:a16="http://schemas.microsoft.com/office/drawing/2014/main" id="{C42F320E-BAB5-1035-ED39-EACC559982B9}"/>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5. DTI - Debt to Income Ratio</a:t>
            </a:r>
          </a:p>
        </p:txBody>
      </p:sp>
      <p:pic>
        <p:nvPicPr>
          <p:cNvPr id="5" name="Content Placeholder 4">
            <a:extLst>
              <a:ext uri="{FF2B5EF4-FFF2-40B4-BE49-F238E27FC236}">
                <a16:creationId xmlns:a16="http://schemas.microsoft.com/office/drawing/2014/main" id="{65D7C18B-2D87-4D3D-85ED-8B0AF592BA3F}"/>
              </a:ext>
            </a:extLst>
          </p:cNvPr>
          <p:cNvPicPr>
            <a:picLocks noGrp="1" noChangeAspect="1"/>
          </p:cNvPicPr>
          <p:nvPr>
            <p:ph sz="half" idx="1"/>
          </p:nvPr>
        </p:nvPicPr>
        <p:blipFill>
          <a:blip r:embed="rId3"/>
          <a:stretch>
            <a:fillRect/>
          </a:stretch>
        </p:blipFill>
        <p:spPr>
          <a:xfrm>
            <a:off x="3851369" y="1966293"/>
            <a:ext cx="4489261" cy="4452160"/>
          </a:xfrm>
          <a:prstGeom prst="rect">
            <a:avLst/>
          </a:prstGeom>
        </p:spPr>
      </p:pic>
    </p:spTree>
    <p:extLst>
      <p:ext uri="{BB962C8B-B14F-4D97-AF65-F5344CB8AC3E}">
        <p14:creationId xmlns:p14="http://schemas.microsoft.com/office/powerpoint/2010/main" val="243828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F00D7-F8FE-06CD-CACC-94EB0772445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Univariate Analysis and Outlier Handling: Loan_status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44D690-65CB-22AF-B66B-3A3925B62B70}"/>
              </a:ext>
            </a:extLst>
          </p:cNvPr>
          <p:cNvSpPr>
            <a:spLocks noGrp="1"/>
          </p:cNvSpPr>
          <p:nvPr>
            <p:ph sz="half" idx="2"/>
          </p:nvPr>
        </p:nvSpPr>
        <p:spPr>
          <a:xfrm>
            <a:off x="630936" y="2807208"/>
            <a:ext cx="3429000" cy="3410712"/>
          </a:xfrm>
        </p:spPr>
        <p:txBody>
          <a:bodyPr vert="horz" lIns="91440" tIns="45720" rIns="91440" bIns="45720" rtlCol="0" anchor="t">
            <a:normAutofit/>
          </a:bodyPr>
          <a:lstStyle/>
          <a:p>
            <a:r>
              <a:rPr lang="en-US" sz="2200"/>
              <a:t>Loan_status is the target column for analysis</a:t>
            </a:r>
          </a:p>
          <a:p>
            <a:pPr lvl="1"/>
            <a:r>
              <a:rPr lang="en-US" sz="2200"/>
              <a:t>Comparison with other columns</a:t>
            </a:r>
          </a:p>
          <a:p>
            <a:pPr lvl="1"/>
            <a:r>
              <a:rPr lang="en-US" sz="2200"/>
              <a:t>Analysis of Customer and Loan attributes</a:t>
            </a:r>
          </a:p>
        </p:txBody>
      </p:sp>
      <p:pic>
        <p:nvPicPr>
          <p:cNvPr id="5" name="Content Placeholder 4">
            <a:extLst>
              <a:ext uri="{FF2B5EF4-FFF2-40B4-BE49-F238E27FC236}">
                <a16:creationId xmlns:a16="http://schemas.microsoft.com/office/drawing/2014/main" id="{3340A256-DCCB-4962-B896-572666B1E544}"/>
              </a:ext>
            </a:extLst>
          </p:cNvPr>
          <p:cNvPicPr>
            <a:picLocks noGrp="1" noChangeAspect="1"/>
          </p:cNvPicPr>
          <p:nvPr>
            <p:ph sz="half" idx="1"/>
          </p:nvPr>
        </p:nvPicPr>
        <p:blipFill>
          <a:blip r:embed="rId3"/>
          <a:stretch>
            <a:fillRect/>
          </a:stretch>
        </p:blipFill>
        <p:spPr>
          <a:xfrm>
            <a:off x="5074721" y="640080"/>
            <a:ext cx="6062870" cy="5577840"/>
          </a:xfrm>
          <a:prstGeom prst="rect">
            <a:avLst/>
          </a:prstGeom>
        </p:spPr>
      </p:pic>
    </p:spTree>
    <p:extLst>
      <p:ext uri="{BB962C8B-B14F-4D97-AF65-F5344CB8AC3E}">
        <p14:creationId xmlns:p14="http://schemas.microsoft.com/office/powerpoint/2010/main" val="107670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B2418F-C7B5-44E3-D142-1655CA173BAF}"/>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Agenda</a:t>
            </a:r>
          </a:p>
        </p:txBody>
      </p:sp>
      <p:sp>
        <p:nvSpPr>
          <p:cNvPr id="3" name="Content Placeholder 2">
            <a:extLst>
              <a:ext uri="{FF2B5EF4-FFF2-40B4-BE49-F238E27FC236}">
                <a16:creationId xmlns:a16="http://schemas.microsoft.com/office/drawing/2014/main" id="{1F064CA2-A1DB-EC88-093A-F0FA45EF8165}"/>
              </a:ext>
            </a:extLst>
          </p:cNvPr>
          <p:cNvSpPr>
            <a:spLocks noGrp="1"/>
          </p:cNvSpPr>
          <p:nvPr>
            <p:ph idx="1"/>
          </p:nvPr>
        </p:nvSpPr>
        <p:spPr>
          <a:xfrm>
            <a:off x="4810259" y="649480"/>
            <a:ext cx="6555347" cy="5546047"/>
          </a:xfrm>
        </p:spPr>
        <p:txBody>
          <a:bodyPr anchor="ctr">
            <a:normAutofit/>
          </a:bodyPr>
          <a:lstStyle/>
          <a:p>
            <a:r>
              <a:rPr lang="en-US" sz="2000" dirty="0"/>
              <a:t>Objective</a:t>
            </a:r>
          </a:p>
          <a:p>
            <a:r>
              <a:rPr lang="en-US" sz="2000" dirty="0"/>
              <a:t>Data Source</a:t>
            </a:r>
          </a:p>
          <a:p>
            <a:r>
              <a:rPr lang="en-US" sz="2000" dirty="0"/>
              <a:t>Approach</a:t>
            </a:r>
          </a:p>
          <a:p>
            <a:r>
              <a:rPr lang="en-US" sz="2000" dirty="0"/>
              <a:t>Data Cleaning and Manipulation</a:t>
            </a:r>
          </a:p>
          <a:p>
            <a:r>
              <a:rPr lang="en-US" sz="2000" dirty="0"/>
              <a:t>Data shortlisting required from Business Perspective</a:t>
            </a:r>
          </a:p>
          <a:p>
            <a:r>
              <a:rPr lang="en-US" sz="2000" dirty="0"/>
              <a:t>Data Conversion</a:t>
            </a:r>
          </a:p>
          <a:p>
            <a:r>
              <a:rPr lang="en-US" sz="2000" dirty="0"/>
              <a:t>Outlier analysis and Handling</a:t>
            </a:r>
          </a:p>
          <a:p>
            <a:r>
              <a:rPr lang="en-US" sz="2000" dirty="0"/>
              <a:t>Univariate Analysis and Outlier Handling</a:t>
            </a:r>
          </a:p>
          <a:p>
            <a:r>
              <a:rPr lang="en-US" sz="2000" dirty="0"/>
              <a:t>Segmented Univariate Analysis</a:t>
            </a:r>
          </a:p>
          <a:p>
            <a:r>
              <a:rPr lang="en-US" sz="2000" dirty="0"/>
              <a:t>Derived Metrics</a:t>
            </a:r>
          </a:p>
          <a:p>
            <a:r>
              <a:rPr lang="en-US" sz="2000" dirty="0"/>
              <a:t>Data points of Interest</a:t>
            </a:r>
          </a:p>
          <a:p>
            <a:r>
              <a:rPr lang="en-US" sz="2000" dirty="0"/>
              <a:t>Bivariate Analysis</a:t>
            </a:r>
          </a:p>
        </p:txBody>
      </p:sp>
    </p:spTree>
    <p:extLst>
      <p:ext uri="{BB962C8B-B14F-4D97-AF65-F5344CB8AC3E}">
        <p14:creationId xmlns:p14="http://schemas.microsoft.com/office/powerpoint/2010/main" val="3753455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1BB15-A20C-F6B3-B020-1A4EACD07D5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Loan amount</a:t>
            </a:r>
          </a:p>
        </p:txBody>
      </p:sp>
      <p:sp>
        <p:nvSpPr>
          <p:cNvPr id="4" name="Content Placeholder 3">
            <a:extLst>
              <a:ext uri="{FF2B5EF4-FFF2-40B4-BE49-F238E27FC236}">
                <a16:creationId xmlns:a16="http://schemas.microsoft.com/office/drawing/2014/main" id="{367C1147-702B-9F4A-5F1C-C015CEC236F3}"/>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7. loan amount</a:t>
            </a:r>
          </a:p>
        </p:txBody>
      </p:sp>
      <p:pic>
        <p:nvPicPr>
          <p:cNvPr id="5" name="Content Placeholder 4">
            <a:extLst>
              <a:ext uri="{FF2B5EF4-FFF2-40B4-BE49-F238E27FC236}">
                <a16:creationId xmlns:a16="http://schemas.microsoft.com/office/drawing/2014/main" id="{AB6FE04A-21E4-453C-B656-86ED4705325D}"/>
              </a:ext>
            </a:extLst>
          </p:cNvPr>
          <p:cNvPicPr>
            <a:picLocks noGrp="1" noChangeAspect="1"/>
          </p:cNvPicPr>
          <p:nvPr>
            <p:ph sz="half" idx="1"/>
          </p:nvPr>
        </p:nvPicPr>
        <p:blipFill>
          <a:blip r:embed="rId3"/>
          <a:stretch>
            <a:fillRect/>
          </a:stretch>
        </p:blipFill>
        <p:spPr>
          <a:xfrm>
            <a:off x="432225" y="2719792"/>
            <a:ext cx="11327549" cy="2945161"/>
          </a:xfrm>
          <a:prstGeom prst="rect">
            <a:avLst/>
          </a:prstGeom>
        </p:spPr>
      </p:pic>
    </p:spTree>
    <p:extLst>
      <p:ext uri="{BB962C8B-B14F-4D97-AF65-F5344CB8AC3E}">
        <p14:creationId xmlns:p14="http://schemas.microsoft.com/office/powerpoint/2010/main" val="118735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59FE2-45BE-C2BA-4B7B-6B274779DC0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Term</a:t>
            </a:r>
          </a:p>
        </p:txBody>
      </p:sp>
      <p:sp>
        <p:nvSpPr>
          <p:cNvPr id="4" name="Content Placeholder 3">
            <a:extLst>
              <a:ext uri="{FF2B5EF4-FFF2-40B4-BE49-F238E27FC236}">
                <a16:creationId xmlns:a16="http://schemas.microsoft.com/office/drawing/2014/main" id="{A0E08D1A-3876-572B-0344-55FA29200ECA}"/>
              </a:ext>
            </a:extLst>
          </p:cNvPr>
          <p:cNvSpPr>
            <a:spLocks noGrp="1"/>
          </p:cNvSpPr>
          <p:nvPr>
            <p:ph sz="half" idx="4294967295"/>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8. term</a:t>
            </a:r>
          </a:p>
        </p:txBody>
      </p:sp>
      <p:pic>
        <p:nvPicPr>
          <p:cNvPr id="5" name="Content Placeholder 4">
            <a:extLst>
              <a:ext uri="{FF2B5EF4-FFF2-40B4-BE49-F238E27FC236}">
                <a16:creationId xmlns:a16="http://schemas.microsoft.com/office/drawing/2014/main" id="{76273A27-119E-4FF5-8E1D-4F32516AF0BD}"/>
              </a:ext>
            </a:extLst>
          </p:cNvPr>
          <p:cNvPicPr>
            <a:picLocks noGrp="1" noChangeAspect="1"/>
          </p:cNvPicPr>
          <p:nvPr>
            <p:ph idx="1"/>
          </p:nvPr>
        </p:nvPicPr>
        <p:blipFill>
          <a:blip r:embed="rId3"/>
          <a:stretch>
            <a:fillRect/>
          </a:stretch>
        </p:blipFill>
        <p:spPr>
          <a:xfrm>
            <a:off x="432225" y="2691473"/>
            <a:ext cx="11327549" cy="3001800"/>
          </a:xfrm>
          <a:prstGeom prst="rect">
            <a:avLst/>
          </a:prstGeom>
        </p:spPr>
      </p:pic>
    </p:spTree>
    <p:extLst>
      <p:ext uri="{BB962C8B-B14F-4D97-AF65-F5344CB8AC3E}">
        <p14:creationId xmlns:p14="http://schemas.microsoft.com/office/powerpoint/2010/main" val="375175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9F1E9-EABB-9EEB-8231-A1580D24527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Interest rate</a:t>
            </a:r>
          </a:p>
        </p:txBody>
      </p:sp>
      <p:sp>
        <p:nvSpPr>
          <p:cNvPr id="4" name="Content Placeholder 3">
            <a:extLst>
              <a:ext uri="{FF2B5EF4-FFF2-40B4-BE49-F238E27FC236}">
                <a16:creationId xmlns:a16="http://schemas.microsoft.com/office/drawing/2014/main" id="{D7D6A352-E47D-5EDD-C818-FB6A67905EF8}"/>
              </a:ext>
            </a:extLst>
          </p:cNvPr>
          <p:cNvSpPr>
            <a:spLocks noGrp="1"/>
          </p:cNvSpPr>
          <p:nvPr>
            <p:ph sz="half" idx="4294967295"/>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9. Interest rate</a:t>
            </a:r>
          </a:p>
        </p:txBody>
      </p:sp>
      <p:pic>
        <p:nvPicPr>
          <p:cNvPr id="5" name="Content Placeholder 4">
            <a:extLst>
              <a:ext uri="{FF2B5EF4-FFF2-40B4-BE49-F238E27FC236}">
                <a16:creationId xmlns:a16="http://schemas.microsoft.com/office/drawing/2014/main" id="{F4C0550B-5013-4BE0-B725-173A22F92DA0}"/>
              </a:ext>
            </a:extLst>
          </p:cNvPr>
          <p:cNvPicPr>
            <a:picLocks noGrp="1" noChangeAspect="1"/>
          </p:cNvPicPr>
          <p:nvPr>
            <p:ph idx="1"/>
          </p:nvPr>
        </p:nvPicPr>
        <p:blipFill>
          <a:blip r:embed="rId4"/>
          <a:stretch>
            <a:fillRect/>
          </a:stretch>
        </p:blipFill>
        <p:spPr>
          <a:xfrm>
            <a:off x="432225" y="2663153"/>
            <a:ext cx="11327549" cy="3058439"/>
          </a:xfrm>
          <a:prstGeom prst="rect">
            <a:avLst/>
          </a:prstGeom>
        </p:spPr>
      </p:pic>
    </p:spTree>
    <p:extLst>
      <p:ext uri="{BB962C8B-B14F-4D97-AF65-F5344CB8AC3E}">
        <p14:creationId xmlns:p14="http://schemas.microsoft.com/office/powerpoint/2010/main" val="1855541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A04F9-D3A1-3B5F-AF04-D528E1DEEEE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Grade</a:t>
            </a:r>
          </a:p>
        </p:txBody>
      </p:sp>
      <p:sp>
        <p:nvSpPr>
          <p:cNvPr id="4" name="Content Placeholder 3">
            <a:extLst>
              <a:ext uri="{FF2B5EF4-FFF2-40B4-BE49-F238E27FC236}">
                <a16:creationId xmlns:a16="http://schemas.microsoft.com/office/drawing/2014/main" id="{149FA41A-978D-AC4E-9A64-FFCF7918DDDB}"/>
              </a:ext>
            </a:extLst>
          </p:cNvPr>
          <p:cNvSpPr>
            <a:spLocks noGrp="1"/>
          </p:cNvSpPr>
          <p:nvPr>
            <p:ph sz="half" idx="4294967295"/>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10. Grade</a:t>
            </a:r>
          </a:p>
        </p:txBody>
      </p:sp>
      <p:pic>
        <p:nvPicPr>
          <p:cNvPr id="5" name="Content Placeholder 4">
            <a:extLst>
              <a:ext uri="{FF2B5EF4-FFF2-40B4-BE49-F238E27FC236}">
                <a16:creationId xmlns:a16="http://schemas.microsoft.com/office/drawing/2014/main" id="{AA0A30A2-00A5-4C1A-A3E2-7150B56AF436}"/>
              </a:ext>
            </a:extLst>
          </p:cNvPr>
          <p:cNvPicPr>
            <a:picLocks noGrp="1" noChangeAspect="1"/>
          </p:cNvPicPr>
          <p:nvPr>
            <p:ph idx="1"/>
          </p:nvPr>
        </p:nvPicPr>
        <p:blipFill>
          <a:blip r:embed="rId3"/>
          <a:stretch>
            <a:fillRect/>
          </a:stretch>
        </p:blipFill>
        <p:spPr>
          <a:xfrm>
            <a:off x="1731136" y="1966293"/>
            <a:ext cx="8729726" cy="4452160"/>
          </a:xfrm>
          <a:prstGeom prst="rect">
            <a:avLst/>
          </a:prstGeom>
        </p:spPr>
      </p:pic>
    </p:spTree>
    <p:extLst>
      <p:ext uri="{BB962C8B-B14F-4D97-AF65-F5344CB8AC3E}">
        <p14:creationId xmlns:p14="http://schemas.microsoft.com/office/powerpoint/2010/main" val="225006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0008C-0FE3-FE3E-CB69-6D8F99766F6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Sub-grade</a:t>
            </a:r>
          </a:p>
        </p:txBody>
      </p:sp>
      <p:sp>
        <p:nvSpPr>
          <p:cNvPr id="4" name="Content Placeholder 3">
            <a:extLst>
              <a:ext uri="{FF2B5EF4-FFF2-40B4-BE49-F238E27FC236}">
                <a16:creationId xmlns:a16="http://schemas.microsoft.com/office/drawing/2014/main" id="{8CA0D4D2-377F-8EAF-9AA0-DC78A81958D7}"/>
              </a:ext>
            </a:extLst>
          </p:cNvPr>
          <p:cNvSpPr>
            <a:spLocks noGrp="1"/>
          </p:cNvSpPr>
          <p:nvPr>
            <p:ph sz="half" idx="4294967295"/>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11. Sub-grade</a:t>
            </a:r>
          </a:p>
        </p:txBody>
      </p:sp>
      <p:pic>
        <p:nvPicPr>
          <p:cNvPr id="5" name="Content Placeholder 4">
            <a:extLst>
              <a:ext uri="{FF2B5EF4-FFF2-40B4-BE49-F238E27FC236}">
                <a16:creationId xmlns:a16="http://schemas.microsoft.com/office/drawing/2014/main" id="{CB351D90-82A4-42C6-A005-2E8619AAC538}"/>
              </a:ext>
            </a:extLst>
          </p:cNvPr>
          <p:cNvPicPr>
            <a:picLocks noGrp="1" noChangeAspect="1"/>
          </p:cNvPicPr>
          <p:nvPr>
            <p:ph idx="1"/>
          </p:nvPr>
        </p:nvPicPr>
        <p:blipFill>
          <a:blip r:embed="rId3"/>
          <a:stretch>
            <a:fillRect/>
          </a:stretch>
        </p:blipFill>
        <p:spPr>
          <a:xfrm>
            <a:off x="1731136" y="1966293"/>
            <a:ext cx="8729726" cy="4452160"/>
          </a:xfrm>
          <a:prstGeom prst="rect">
            <a:avLst/>
          </a:prstGeom>
        </p:spPr>
      </p:pic>
    </p:spTree>
    <p:extLst>
      <p:ext uri="{BB962C8B-B14F-4D97-AF65-F5344CB8AC3E}">
        <p14:creationId xmlns:p14="http://schemas.microsoft.com/office/powerpoint/2010/main" val="1508952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3CB2D-5BEA-1FB4-85DF-A4146C58E1C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Employment Length</a:t>
            </a:r>
          </a:p>
        </p:txBody>
      </p:sp>
      <p:sp>
        <p:nvSpPr>
          <p:cNvPr id="4" name="Content Placeholder 3">
            <a:extLst>
              <a:ext uri="{FF2B5EF4-FFF2-40B4-BE49-F238E27FC236}">
                <a16:creationId xmlns:a16="http://schemas.microsoft.com/office/drawing/2014/main" id="{AA17DD41-9DA8-664B-171E-858F51AD9D32}"/>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12. Employment Length</a:t>
            </a:r>
          </a:p>
        </p:txBody>
      </p:sp>
      <p:pic>
        <p:nvPicPr>
          <p:cNvPr id="5" name="Content Placeholder 4">
            <a:extLst>
              <a:ext uri="{FF2B5EF4-FFF2-40B4-BE49-F238E27FC236}">
                <a16:creationId xmlns:a16="http://schemas.microsoft.com/office/drawing/2014/main" id="{C3CCB9EF-BC41-478D-AD91-99D147C55915}"/>
              </a:ext>
            </a:extLst>
          </p:cNvPr>
          <p:cNvPicPr>
            <a:picLocks noGrp="1" noChangeAspect="1"/>
          </p:cNvPicPr>
          <p:nvPr>
            <p:ph sz="half" idx="1"/>
          </p:nvPr>
        </p:nvPicPr>
        <p:blipFill>
          <a:blip r:embed="rId3"/>
          <a:stretch>
            <a:fillRect/>
          </a:stretch>
        </p:blipFill>
        <p:spPr>
          <a:xfrm>
            <a:off x="432225" y="2592357"/>
            <a:ext cx="11327549" cy="3200031"/>
          </a:xfrm>
          <a:prstGeom prst="rect">
            <a:avLst/>
          </a:prstGeom>
        </p:spPr>
      </p:pic>
    </p:spTree>
    <p:extLst>
      <p:ext uri="{BB962C8B-B14F-4D97-AF65-F5344CB8AC3E}">
        <p14:creationId xmlns:p14="http://schemas.microsoft.com/office/powerpoint/2010/main" val="2815580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861E2-EBB7-0267-9074-151F7739E4B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Home ownership</a:t>
            </a:r>
          </a:p>
        </p:txBody>
      </p:sp>
      <p:sp>
        <p:nvSpPr>
          <p:cNvPr id="4" name="Content Placeholder 3">
            <a:extLst>
              <a:ext uri="{FF2B5EF4-FFF2-40B4-BE49-F238E27FC236}">
                <a16:creationId xmlns:a16="http://schemas.microsoft.com/office/drawing/2014/main" id="{34CA8B3B-B57C-9D04-AAED-B83037B504DE}"/>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13. Home ownership</a:t>
            </a:r>
          </a:p>
        </p:txBody>
      </p:sp>
      <p:pic>
        <p:nvPicPr>
          <p:cNvPr id="5" name="Content Placeholder 4">
            <a:extLst>
              <a:ext uri="{FF2B5EF4-FFF2-40B4-BE49-F238E27FC236}">
                <a16:creationId xmlns:a16="http://schemas.microsoft.com/office/drawing/2014/main" id="{049A936D-766A-44BC-9D2E-56D76C70DBD5}"/>
              </a:ext>
            </a:extLst>
          </p:cNvPr>
          <p:cNvPicPr>
            <a:picLocks noGrp="1" noChangeAspect="1"/>
          </p:cNvPicPr>
          <p:nvPr>
            <p:ph sz="half" idx="1"/>
          </p:nvPr>
        </p:nvPicPr>
        <p:blipFill>
          <a:blip r:embed="rId3"/>
          <a:stretch>
            <a:fillRect/>
          </a:stretch>
        </p:blipFill>
        <p:spPr>
          <a:xfrm>
            <a:off x="1895849" y="1966293"/>
            <a:ext cx="8400301" cy="4452160"/>
          </a:xfrm>
          <a:prstGeom prst="rect">
            <a:avLst/>
          </a:prstGeom>
        </p:spPr>
      </p:pic>
    </p:spTree>
    <p:extLst>
      <p:ext uri="{BB962C8B-B14F-4D97-AF65-F5344CB8AC3E}">
        <p14:creationId xmlns:p14="http://schemas.microsoft.com/office/powerpoint/2010/main" val="686972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C5B1D-8C03-8730-0486-CBB8530D275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Verification status</a:t>
            </a:r>
          </a:p>
        </p:txBody>
      </p:sp>
      <p:sp>
        <p:nvSpPr>
          <p:cNvPr id="4" name="Content Placeholder 3">
            <a:extLst>
              <a:ext uri="{FF2B5EF4-FFF2-40B4-BE49-F238E27FC236}">
                <a16:creationId xmlns:a16="http://schemas.microsoft.com/office/drawing/2014/main" id="{9FDD576D-6AEB-CE01-9B19-F531D0D4D92A}"/>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14. Verification status</a:t>
            </a:r>
          </a:p>
        </p:txBody>
      </p:sp>
      <p:pic>
        <p:nvPicPr>
          <p:cNvPr id="5" name="Content Placeholder 4">
            <a:extLst>
              <a:ext uri="{FF2B5EF4-FFF2-40B4-BE49-F238E27FC236}">
                <a16:creationId xmlns:a16="http://schemas.microsoft.com/office/drawing/2014/main" id="{E85A929A-711B-4230-9748-93E35860D3AC}"/>
              </a:ext>
            </a:extLst>
          </p:cNvPr>
          <p:cNvPicPr>
            <a:picLocks noGrp="1" noChangeAspect="1"/>
          </p:cNvPicPr>
          <p:nvPr>
            <p:ph sz="half" idx="1"/>
          </p:nvPr>
        </p:nvPicPr>
        <p:blipFill>
          <a:blip r:embed="rId3"/>
          <a:stretch>
            <a:fillRect/>
          </a:stretch>
        </p:blipFill>
        <p:spPr>
          <a:xfrm>
            <a:off x="1895849" y="1966293"/>
            <a:ext cx="8400301" cy="4452160"/>
          </a:xfrm>
          <a:prstGeom prst="rect">
            <a:avLst/>
          </a:prstGeom>
        </p:spPr>
      </p:pic>
    </p:spTree>
    <p:extLst>
      <p:ext uri="{BB962C8B-B14F-4D97-AF65-F5344CB8AC3E}">
        <p14:creationId xmlns:p14="http://schemas.microsoft.com/office/powerpoint/2010/main" val="113531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3DE39-3410-C338-8A57-2F87EC2BFCB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Annual Income</a:t>
            </a:r>
          </a:p>
        </p:txBody>
      </p:sp>
      <p:sp>
        <p:nvSpPr>
          <p:cNvPr id="4" name="Content Placeholder 3">
            <a:extLst>
              <a:ext uri="{FF2B5EF4-FFF2-40B4-BE49-F238E27FC236}">
                <a16:creationId xmlns:a16="http://schemas.microsoft.com/office/drawing/2014/main" id="{9C66F250-DF09-67B0-6794-986FEF708CE0}"/>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15. Annual Income</a:t>
            </a:r>
          </a:p>
        </p:txBody>
      </p:sp>
      <p:pic>
        <p:nvPicPr>
          <p:cNvPr id="5" name="Content Placeholder 4">
            <a:extLst>
              <a:ext uri="{FF2B5EF4-FFF2-40B4-BE49-F238E27FC236}">
                <a16:creationId xmlns:a16="http://schemas.microsoft.com/office/drawing/2014/main" id="{7C55251C-03F4-4207-83DD-9611CF5565EF}"/>
              </a:ext>
            </a:extLst>
          </p:cNvPr>
          <p:cNvPicPr>
            <a:picLocks noGrp="1" noChangeAspect="1"/>
          </p:cNvPicPr>
          <p:nvPr>
            <p:ph sz="half" idx="1"/>
          </p:nvPr>
        </p:nvPicPr>
        <p:blipFill>
          <a:blip r:embed="rId3"/>
          <a:stretch>
            <a:fillRect/>
          </a:stretch>
        </p:blipFill>
        <p:spPr>
          <a:xfrm>
            <a:off x="1973629" y="1966293"/>
            <a:ext cx="8244741" cy="4452160"/>
          </a:xfrm>
          <a:prstGeom prst="rect">
            <a:avLst/>
          </a:prstGeom>
        </p:spPr>
      </p:pic>
    </p:spTree>
    <p:extLst>
      <p:ext uri="{BB962C8B-B14F-4D97-AF65-F5344CB8AC3E}">
        <p14:creationId xmlns:p14="http://schemas.microsoft.com/office/powerpoint/2010/main" val="1876167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39C11D-B0EA-7AF5-5E91-2D0931A4436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Purpose</a:t>
            </a:r>
          </a:p>
        </p:txBody>
      </p:sp>
      <p:sp>
        <p:nvSpPr>
          <p:cNvPr id="4" name="Content Placeholder 3">
            <a:extLst>
              <a:ext uri="{FF2B5EF4-FFF2-40B4-BE49-F238E27FC236}">
                <a16:creationId xmlns:a16="http://schemas.microsoft.com/office/drawing/2014/main" id="{5E22A4E2-AE30-5022-C2F4-30AF26D112CA}"/>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16. Purpose</a:t>
            </a:r>
          </a:p>
        </p:txBody>
      </p:sp>
      <p:pic>
        <p:nvPicPr>
          <p:cNvPr id="5" name="Content Placeholder 4">
            <a:extLst>
              <a:ext uri="{FF2B5EF4-FFF2-40B4-BE49-F238E27FC236}">
                <a16:creationId xmlns:a16="http://schemas.microsoft.com/office/drawing/2014/main" id="{979B09DF-6B32-4B5B-AAED-D78E291BCAF0}"/>
              </a:ext>
            </a:extLst>
          </p:cNvPr>
          <p:cNvPicPr>
            <a:picLocks noGrp="1" noChangeAspect="1"/>
          </p:cNvPicPr>
          <p:nvPr>
            <p:ph sz="half" idx="1"/>
          </p:nvPr>
        </p:nvPicPr>
        <p:blipFill>
          <a:blip r:embed="rId3"/>
          <a:stretch>
            <a:fillRect/>
          </a:stretch>
        </p:blipFill>
        <p:spPr>
          <a:xfrm>
            <a:off x="1359659" y="1966293"/>
            <a:ext cx="9472681" cy="4452160"/>
          </a:xfrm>
          <a:prstGeom prst="rect">
            <a:avLst/>
          </a:prstGeom>
        </p:spPr>
      </p:pic>
    </p:spTree>
    <p:extLst>
      <p:ext uri="{BB962C8B-B14F-4D97-AF65-F5344CB8AC3E}">
        <p14:creationId xmlns:p14="http://schemas.microsoft.com/office/powerpoint/2010/main" val="321002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F4F6E-C853-B2AF-5746-B52FEFCC996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Objective</a:t>
            </a:r>
          </a:p>
        </p:txBody>
      </p:sp>
      <p:sp>
        <p:nvSpPr>
          <p:cNvPr id="36" name="Content Placeholder 2">
            <a:extLst>
              <a:ext uri="{FF2B5EF4-FFF2-40B4-BE49-F238E27FC236}">
                <a16:creationId xmlns:a16="http://schemas.microsoft.com/office/drawing/2014/main" id="{51806DCB-B766-7C9F-09B3-4561C907F955}"/>
              </a:ext>
            </a:extLst>
          </p:cNvPr>
          <p:cNvSpPr>
            <a:spLocks noGrp="1"/>
          </p:cNvSpPr>
          <p:nvPr>
            <p:ph idx="1"/>
          </p:nvPr>
        </p:nvSpPr>
        <p:spPr>
          <a:xfrm>
            <a:off x="1371599" y="2318197"/>
            <a:ext cx="9724031" cy="3683358"/>
          </a:xfrm>
        </p:spPr>
        <p:txBody>
          <a:bodyPr anchor="ctr">
            <a:normAutofit/>
          </a:bodyPr>
          <a:lstStyle/>
          <a:p>
            <a:pPr marL="0" marR="0" indent="0">
              <a:spcBef>
                <a:spcPts val="0"/>
              </a:spcBef>
              <a:spcAft>
                <a:spcPts val="600"/>
              </a:spcAft>
              <a:buNone/>
            </a:pPr>
            <a:r>
              <a:rPr lang="en-US" sz="2000">
                <a:effectLst/>
                <a:latin typeface="Arial" panose="020B0604020202020204" pitchFamily="34" charset="0"/>
                <a:ea typeface="Arial" panose="020B0604020202020204" pitchFamily="34" charset="0"/>
              </a:rPr>
              <a:t>To assist Lending Club in mitigating credit losses by identifying high-risk loan applicants through Exploratory Data Analysis. The aim is to understand key factors leading to loan default, thereby enhancing portfolio and risk assessment.</a:t>
            </a:r>
          </a:p>
        </p:txBody>
      </p:sp>
    </p:spTree>
    <p:extLst>
      <p:ext uri="{BB962C8B-B14F-4D97-AF65-F5344CB8AC3E}">
        <p14:creationId xmlns:p14="http://schemas.microsoft.com/office/powerpoint/2010/main" val="1680211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A359C-8C72-6172-F2B7-2449E3D0635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Address State</a:t>
            </a:r>
          </a:p>
        </p:txBody>
      </p:sp>
      <p:sp>
        <p:nvSpPr>
          <p:cNvPr id="4" name="Content Placeholder 3">
            <a:extLst>
              <a:ext uri="{FF2B5EF4-FFF2-40B4-BE49-F238E27FC236}">
                <a16:creationId xmlns:a16="http://schemas.microsoft.com/office/drawing/2014/main" id="{6FD0638B-8B22-D29E-F7E8-4BB35121F942}"/>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17. Address State</a:t>
            </a:r>
          </a:p>
        </p:txBody>
      </p:sp>
      <p:pic>
        <p:nvPicPr>
          <p:cNvPr id="5" name="Content Placeholder 4">
            <a:extLst>
              <a:ext uri="{FF2B5EF4-FFF2-40B4-BE49-F238E27FC236}">
                <a16:creationId xmlns:a16="http://schemas.microsoft.com/office/drawing/2014/main" id="{1F741AB5-4997-4898-9F1C-4A07515207D5}"/>
              </a:ext>
            </a:extLst>
          </p:cNvPr>
          <p:cNvPicPr>
            <a:picLocks noGrp="1" noChangeAspect="1"/>
          </p:cNvPicPr>
          <p:nvPr>
            <p:ph sz="half" idx="1"/>
          </p:nvPr>
        </p:nvPicPr>
        <p:blipFill>
          <a:blip r:embed="rId3"/>
          <a:stretch>
            <a:fillRect/>
          </a:stretch>
        </p:blipFill>
        <p:spPr>
          <a:xfrm>
            <a:off x="432225" y="2054298"/>
            <a:ext cx="11327549" cy="4276150"/>
          </a:xfrm>
          <a:prstGeom prst="rect">
            <a:avLst/>
          </a:prstGeom>
        </p:spPr>
      </p:pic>
    </p:spTree>
    <p:extLst>
      <p:ext uri="{BB962C8B-B14F-4D97-AF65-F5344CB8AC3E}">
        <p14:creationId xmlns:p14="http://schemas.microsoft.com/office/powerpoint/2010/main" val="263909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B165E-234D-5D7C-152D-D85D2BC8772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Univariate Analysis and Outlier Handling: DTI - Debt to Income ratio</a:t>
            </a:r>
          </a:p>
        </p:txBody>
      </p:sp>
      <p:sp>
        <p:nvSpPr>
          <p:cNvPr id="4" name="Content Placeholder 3">
            <a:extLst>
              <a:ext uri="{FF2B5EF4-FFF2-40B4-BE49-F238E27FC236}">
                <a16:creationId xmlns:a16="http://schemas.microsoft.com/office/drawing/2014/main" id="{EF043F40-5F40-DD7E-DF19-E9045C5FD8FA}"/>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18. DTI - Debt to Income ratio</a:t>
            </a:r>
          </a:p>
        </p:txBody>
      </p:sp>
      <p:pic>
        <p:nvPicPr>
          <p:cNvPr id="5" name="Content Placeholder 4" descr="A graph of a graph and a graph of a graph&#10;&#10;Description automatically generated">
            <a:extLst>
              <a:ext uri="{FF2B5EF4-FFF2-40B4-BE49-F238E27FC236}">
                <a16:creationId xmlns:a16="http://schemas.microsoft.com/office/drawing/2014/main" id="{9E6913CB-D2A6-4742-8D5F-F34155F9E65A}"/>
              </a:ext>
            </a:extLst>
          </p:cNvPr>
          <p:cNvPicPr>
            <a:picLocks noGrp="1" noChangeAspect="1"/>
          </p:cNvPicPr>
          <p:nvPr>
            <p:ph sz="half" idx="1"/>
          </p:nvPr>
        </p:nvPicPr>
        <p:blipFill>
          <a:blip r:embed="rId3"/>
          <a:stretch>
            <a:fillRect/>
          </a:stretch>
        </p:blipFill>
        <p:spPr>
          <a:xfrm>
            <a:off x="432225" y="2620675"/>
            <a:ext cx="11327549" cy="3143395"/>
          </a:xfrm>
          <a:prstGeom prst="rect">
            <a:avLst/>
          </a:prstGeom>
        </p:spPr>
      </p:pic>
    </p:spTree>
    <p:extLst>
      <p:ext uri="{BB962C8B-B14F-4D97-AF65-F5344CB8AC3E}">
        <p14:creationId xmlns:p14="http://schemas.microsoft.com/office/powerpoint/2010/main" val="228178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35192-40A1-CB16-B7C0-412D04FAD08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400" kern="1200">
                <a:solidFill>
                  <a:srgbClr val="FFFFFF"/>
                </a:solidFill>
                <a:latin typeface="+mj-lt"/>
                <a:ea typeface="+mj-ea"/>
                <a:cs typeface="+mj-cs"/>
              </a:rPr>
              <a:t>Univariate Analysis and Outlier Handling: Public record of Bankruptcy</a:t>
            </a:r>
          </a:p>
        </p:txBody>
      </p:sp>
      <p:sp>
        <p:nvSpPr>
          <p:cNvPr id="4" name="Content Placeholder 3">
            <a:extLst>
              <a:ext uri="{FF2B5EF4-FFF2-40B4-BE49-F238E27FC236}">
                <a16:creationId xmlns:a16="http://schemas.microsoft.com/office/drawing/2014/main" id="{E96AAAEC-50D1-C39B-610E-B55E64D239B7}"/>
              </a:ext>
            </a:extLst>
          </p:cNvPr>
          <p:cNvSpPr>
            <a:spLocks noGrp="1"/>
          </p:cNvSpPr>
          <p:nvPr>
            <p:ph sz="half" idx="4294967295"/>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19. Public record of Bankruptcy</a:t>
            </a:r>
          </a:p>
        </p:txBody>
      </p:sp>
      <p:pic>
        <p:nvPicPr>
          <p:cNvPr id="5" name="Content Placeholder 4">
            <a:extLst>
              <a:ext uri="{FF2B5EF4-FFF2-40B4-BE49-F238E27FC236}">
                <a16:creationId xmlns:a16="http://schemas.microsoft.com/office/drawing/2014/main" id="{BAD2461A-C025-4A16-8833-6EBA5F0345CC}"/>
              </a:ext>
            </a:extLst>
          </p:cNvPr>
          <p:cNvPicPr>
            <a:picLocks noGrp="1" noChangeAspect="1"/>
          </p:cNvPicPr>
          <p:nvPr>
            <p:ph idx="1"/>
          </p:nvPr>
        </p:nvPicPr>
        <p:blipFill>
          <a:blip r:embed="rId3"/>
          <a:stretch>
            <a:fillRect/>
          </a:stretch>
        </p:blipFill>
        <p:spPr>
          <a:xfrm>
            <a:off x="3242051" y="1966293"/>
            <a:ext cx="5707897" cy="4452160"/>
          </a:xfrm>
          <a:prstGeom prst="rect">
            <a:avLst/>
          </a:prstGeom>
        </p:spPr>
      </p:pic>
    </p:spTree>
    <p:extLst>
      <p:ext uri="{BB962C8B-B14F-4D97-AF65-F5344CB8AC3E}">
        <p14:creationId xmlns:p14="http://schemas.microsoft.com/office/powerpoint/2010/main" val="274864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0DF04-ACF4-33F8-5CAD-21E978ED467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100" kern="1200">
                <a:solidFill>
                  <a:srgbClr val="FFFFFF"/>
                </a:solidFill>
                <a:latin typeface="+mj-lt"/>
                <a:ea typeface="+mj-ea"/>
                <a:cs typeface="+mj-cs"/>
              </a:rPr>
              <a:t>Univariate Analysis and Outlier Handling: Derived Metric - Loan Issue Month</a:t>
            </a:r>
          </a:p>
        </p:txBody>
      </p:sp>
      <p:sp>
        <p:nvSpPr>
          <p:cNvPr id="4" name="Content Placeholder 3">
            <a:extLst>
              <a:ext uri="{FF2B5EF4-FFF2-40B4-BE49-F238E27FC236}">
                <a16:creationId xmlns:a16="http://schemas.microsoft.com/office/drawing/2014/main" id="{0DA52B87-A3CD-8830-D635-F4DF6FC3FC3A}"/>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20. Derived Metric - Loan Issue Month</a:t>
            </a:r>
          </a:p>
        </p:txBody>
      </p:sp>
      <p:pic>
        <p:nvPicPr>
          <p:cNvPr id="5" name="Content Placeholder 4">
            <a:extLst>
              <a:ext uri="{FF2B5EF4-FFF2-40B4-BE49-F238E27FC236}">
                <a16:creationId xmlns:a16="http://schemas.microsoft.com/office/drawing/2014/main" id="{839E01C0-49EA-49E1-95FC-383062ED00B4}"/>
              </a:ext>
            </a:extLst>
          </p:cNvPr>
          <p:cNvPicPr>
            <a:picLocks noGrp="1" noChangeAspect="1"/>
          </p:cNvPicPr>
          <p:nvPr>
            <p:ph sz="half" idx="1"/>
          </p:nvPr>
        </p:nvPicPr>
        <p:blipFill>
          <a:blip r:embed="rId3"/>
          <a:stretch>
            <a:fillRect/>
          </a:stretch>
        </p:blipFill>
        <p:spPr>
          <a:xfrm>
            <a:off x="1935103" y="1966293"/>
            <a:ext cx="8321792" cy="4452160"/>
          </a:xfrm>
          <a:prstGeom prst="rect">
            <a:avLst/>
          </a:prstGeom>
        </p:spPr>
      </p:pic>
    </p:spTree>
    <p:extLst>
      <p:ext uri="{BB962C8B-B14F-4D97-AF65-F5344CB8AC3E}">
        <p14:creationId xmlns:p14="http://schemas.microsoft.com/office/powerpoint/2010/main" val="3320619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6856B-AE29-07B8-D16F-5013E64A86A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Segmented Univariate Analysis: Purpose</a:t>
            </a:r>
          </a:p>
        </p:txBody>
      </p:sp>
      <p:sp>
        <p:nvSpPr>
          <p:cNvPr id="4" name="Content Placeholder 3">
            <a:extLst>
              <a:ext uri="{FF2B5EF4-FFF2-40B4-BE49-F238E27FC236}">
                <a16:creationId xmlns:a16="http://schemas.microsoft.com/office/drawing/2014/main" id="{69FDEE9A-F79A-6F08-731E-BC846C2ECA0D}"/>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Purpose</a:t>
            </a:r>
          </a:p>
        </p:txBody>
      </p:sp>
      <p:pic>
        <p:nvPicPr>
          <p:cNvPr id="5" name="Content Placeholder 4">
            <a:extLst>
              <a:ext uri="{FF2B5EF4-FFF2-40B4-BE49-F238E27FC236}">
                <a16:creationId xmlns:a16="http://schemas.microsoft.com/office/drawing/2014/main" id="{244E825B-C7E7-49E9-AB22-35790B672213}"/>
              </a:ext>
            </a:extLst>
          </p:cNvPr>
          <p:cNvPicPr>
            <a:picLocks noGrp="1" noChangeAspect="1"/>
          </p:cNvPicPr>
          <p:nvPr>
            <p:ph sz="half" idx="1"/>
          </p:nvPr>
        </p:nvPicPr>
        <p:blipFill>
          <a:blip r:embed="rId3"/>
          <a:stretch>
            <a:fillRect/>
          </a:stretch>
        </p:blipFill>
        <p:spPr>
          <a:xfrm>
            <a:off x="1458332" y="1966293"/>
            <a:ext cx="9275335" cy="4452160"/>
          </a:xfrm>
          <a:prstGeom prst="rect">
            <a:avLst/>
          </a:prstGeom>
        </p:spPr>
      </p:pic>
    </p:spTree>
    <p:extLst>
      <p:ext uri="{BB962C8B-B14F-4D97-AF65-F5344CB8AC3E}">
        <p14:creationId xmlns:p14="http://schemas.microsoft.com/office/powerpoint/2010/main" val="87546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19FC8-61DB-7545-1C42-E5CE1296C3F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Segmented Univariate Analysis: Loan Amount vs Loan Status</a:t>
            </a:r>
          </a:p>
        </p:txBody>
      </p:sp>
      <p:sp>
        <p:nvSpPr>
          <p:cNvPr id="4" name="Content Placeholder 3">
            <a:extLst>
              <a:ext uri="{FF2B5EF4-FFF2-40B4-BE49-F238E27FC236}">
                <a16:creationId xmlns:a16="http://schemas.microsoft.com/office/drawing/2014/main" id="{6C8BB153-9542-773F-619A-5D34BC141874}"/>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Loan Amount vs Loan Status</a:t>
            </a:r>
          </a:p>
        </p:txBody>
      </p:sp>
      <p:pic>
        <p:nvPicPr>
          <p:cNvPr id="5" name="Content Placeholder 4">
            <a:extLst>
              <a:ext uri="{FF2B5EF4-FFF2-40B4-BE49-F238E27FC236}">
                <a16:creationId xmlns:a16="http://schemas.microsoft.com/office/drawing/2014/main" id="{394FCCBF-728A-4448-B3B5-2922C10B8CD5}"/>
              </a:ext>
            </a:extLst>
          </p:cNvPr>
          <p:cNvPicPr>
            <a:picLocks noGrp="1" noChangeAspect="1"/>
          </p:cNvPicPr>
          <p:nvPr>
            <p:ph sz="half" idx="1"/>
          </p:nvPr>
        </p:nvPicPr>
        <p:blipFill>
          <a:blip r:embed="rId3"/>
          <a:stretch>
            <a:fillRect/>
          </a:stretch>
        </p:blipFill>
        <p:spPr>
          <a:xfrm>
            <a:off x="1709635" y="1966293"/>
            <a:ext cx="8772729" cy="4452160"/>
          </a:xfrm>
          <a:prstGeom prst="rect">
            <a:avLst/>
          </a:prstGeom>
        </p:spPr>
      </p:pic>
    </p:spTree>
    <p:extLst>
      <p:ext uri="{BB962C8B-B14F-4D97-AF65-F5344CB8AC3E}">
        <p14:creationId xmlns:p14="http://schemas.microsoft.com/office/powerpoint/2010/main" val="2749815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D6940-A4B3-3778-5EA9-907B5CEC997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Segmented Univariate Analysis: Loan Term vs Grade</a:t>
            </a:r>
          </a:p>
        </p:txBody>
      </p:sp>
      <p:sp>
        <p:nvSpPr>
          <p:cNvPr id="4" name="Content Placeholder 3">
            <a:extLst>
              <a:ext uri="{FF2B5EF4-FFF2-40B4-BE49-F238E27FC236}">
                <a16:creationId xmlns:a16="http://schemas.microsoft.com/office/drawing/2014/main" id="{5DCDBDDE-61A0-6849-F7E1-7D5302C15C8B}"/>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Loan Term vs Grade</a:t>
            </a:r>
          </a:p>
        </p:txBody>
      </p:sp>
      <p:pic>
        <p:nvPicPr>
          <p:cNvPr id="5" name="Content Placeholder 4">
            <a:extLst>
              <a:ext uri="{FF2B5EF4-FFF2-40B4-BE49-F238E27FC236}">
                <a16:creationId xmlns:a16="http://schemas.microsoft.com/office/drawing/2014/main" id="{1D6C1560-B2D0-4950-9D4D-BEDABF3A5EB1}"/>
              </a:ext>
            </a:extLst>
          </p:cNvPr>
          <p:cNvPicPr>
            <a:picLocks noGrp="1" noChangeAspect="1"/>
          </p:cNvPicPr>
          <p:nvPr>
            <p:ph sz="half" idx="1"/>
          </p:nvPr>
        </p:nvPicPr>
        <p:blipFill>
          <a:blip r:embed="rId3"/>
          <a:stretch>
            <a:fillRect/>
          </a:stretch>
        </p:blipFill>
        <p:spPr>
          <a:xfrm>
            <a:off x="1875943" y="1966293"/>
            <a:ext cx="8440112" cy="4452160"/>
          </a:xfrm>
          <a:prstGeom prst="rect">
            <a:avLst/>
          </a:prstGeom>
        </p:spPr>
      </p:pic>
    </p:spTree>
    <p:extLst>
      <p:ext uri="{BB962C8B-B14F-4D97-AF65-F5344CB8AC3E}">
        <p14:creationId xmlns:p14="http://schemas.microsoft.com/office/powerpoint/2010/main" val="3750303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4210C-F5CE-C031-AF64-5FD3AA649E7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Type Driven Metrics : int_rate_bin</a:t>
            </a:r>
          </a:p>
        </p:txBody>
      </p:sp>
      <p:sp>
        <p:nvSpPr>
          <p:cNvPr id="4" name="Content Placeholder 3">
            <a:extLst>
              <a:ext uri="{FF2B5EF4-FFF2-40B4-BE49-F238E27FC236}">
                <a16:creationId xmlns:a16="http://schemas.microsoft.com/office/drawing/2014/main" id="{BC585A65-4664-FBB3-7AFF-3C8D6B5CD514}"/>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Type Driven Metrics : int_rate_bin</a:t>
            </a:r>
          </a:p>
        </p:txBody>
      </p:sp>
      <p:pic>
        <p:nvPicPr>
          <p:cNvPr id="5" name="Content Placeholder 4">
            <a:extLst>
              <a:ext uri="{FF2B5EF4-FFF2-40B4-BE49-F238E27FC236}">
                <a16:creationId xmlns:a16="http://schemas.microsoft.com/office/drawing/2014/main" id="{046CD5F8-714B-4740-A840-5E5404169C8D}"/>
              </a:ext>
            </a:extLst>
          </p:cNvPr>
          <p:cNvPicPr>
            <a:picLocks noGrp="1" noChangeAspect="1"/>
          </p:cNvPicPr>
          <p:nvPr>
            <p:ph sz="half" idx="1"/>
          </p:nvPr>
        </p:nvPicPr>
        <p:blipFill>
          <a:blip r:embed="rId3"/>
          <a:stretch>
            <a:fillRect/>
          </a:stretch>
        </p:blipFill>
        <p:spPr>
          <a:xfrm>
            <a:off x="3176550" y="1966293"/>
            <a:ext cx="5838899" cy="4452160"/>
          </a:xfrm>
          <a:prstGeom prst="rect">
            <a:avLst/>
          </a:prstGeom>
        </p:spPr>
      </p:pic>
    </p:spTree>
    <p:extLst>
      <p:ext uri="{BB962C8B-B14F-4D97-AF65-F5344CB8AC3E}">
        <p14:creationId xmlns:p14="http://schemas.microsoft.com/office/powerpoint/2010/main" val="114021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30059-B62C-13C7-1BD1-235FA4D12C2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Type Driven Metrics : dti_bin</a:t>
            </a:r>
          </a:p>
        </p:txBody>
      </p:sp>
      <p:sp>
        <p:nvSpPr>
          <p:cNvPr id="4" name="Content Placeholder 3">
            <a:extLst>
              <a:ext uri="{FF2B5EF4-FFF2-40B4-BE49-F238E27FC236}">
                <a16:creationId xmlns:a16="http://schemas.microsoft.com/office/drawing/2014/main" id="{452F861A-26EC-6B25-D393-086E56C4F8F1}"/>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Type Driven Metrics : dti_bin</a:t>
            </a:r>
          </a:p>
        </p:txBody>
      </p:sp>
      <p:pic>
        <p:nvPicPr>
          <p:cNvPr id="5" name="Content Placeholder 4">
            <a:extLst>
              <a:ext uri="{FF2B5EF4-FFF2-40B4-BE49-F238E27FC236}">
                <a16:creationId xmlns:a16="http://schemas.microsoft.com/office/drawing/2014/main" id="{517A7579-E9DA-4062-9BD4-18EE6C6481C5}"/>
              </a:ext>
            </a:extLst>
          </p:cNvPr>
          <p:cNvPicPr>
            <a:picLocks noGrp="1" noChangeAspect="1"/>
          </p:cNvPicPr>
          <p:nvPr>
            <p:ph sz="half" idx="1"/>
          </p:nvPr>
        </p:nvPicPr>
        <p:blipFill>
          <a:blip r:embed="rId3"/>
          <a:stretch>
            <a:fillRect/>
          </a:stretch>
        </p:blipFill>
        <p:spPr>
          <a:xfrm>
            <a:off x="3176550" y="1966293"/>
            <a:ext cx="5838899" cy="4452160"/>
          </a:xfrm>
          <a:prstGeom prst="rect">
            <a:avLst/>
          </a:prstGeom>
        </p:spPr>
      </p:pic>
    </p:spTree>
    <p:extLst>
      <p:ext uri="{BB962C8B-B14F-4D97-AF65-F5344CB8AC3E}">
        <p14:creationId xmlns:p14="http://schemas.microsoft.com/office/powerpoint/2010/main" val="3915749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B200B-4D1E-50D3-23D1-385F57C7E48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Type Driven Metrics : installment</a:t>
            </a:r>
          </a:p>
        </p:txBody>
      </p:sp>
      <p:sp>
        <p:nvSpPr>
          <p:cNvPr id="4" name="Content Placeholder 3">
            <a:extLst>
              <a:ext uri="{FF2B5EF4-FFF2-40B4-BE49-F238E27FC236}">
                <a16:creationId xmlns:a16="http://schemas.microsoft.com/office/drawing/2014/main" id="{C21E6761-8C25-1E48-FD45-B3D276543BB1}"/>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Type Driven Metrics : installment</a:t>
            </a:r>
          </a:p>
        </p:txBody>
      </p:sp>
      <p:pic>
        <p:nvPicPr>
          <p:cNvPr id="5" name="Content Placeholder 4">
            <a:extLst>
              <a:ext uri="{FF2B5EF4-FFF2-40B4-BE49-F238E27FC236}">
                <a16:creationId xmlns:a16="http://schemas.microsoft.com/office/drawing/2014/main" id="{E61423A0-20E6-43D7-86E6-01E592EF8DA0}"/>
              </a:ext>
            </a:extLst>
          </p:cNvPr>
          <p:cNvPicPr>
            <a:picLocks noGrp="1" noChangeAspect="1"/>
          </p:cNvPicPr>
          <p:nvPr>
            <p:ph sz="half" idx="1"/>
          </p:nvPr>
        </p:nvPicPr>
        <p:blipFill>
          <a:blip r:embed="rId3"/>
          <a:stretch>
            <a:fillRect/>
          </a:stretch>
        </p:blipFill>
        <p:spPr>
          <a:xfrm>
            <a:off x="3176550" y="1966293"/>
            <a:ext cx="5838899" cy="4452160"/>
          </a:xfrm>
          <a:prstGeom prst="rect">
            <a:avLst/>
          </a:prstGeom>
        </p:spPr>
      </p:pic>
    </p:spTree>
    <p:extLst>
      <p:ext uri="{BB962C8B-B14F-4D97-AF65-F5344CB8AC3E}">
        <p14:creationId xmlns:p14="http://schemas.microsoft.com/office/powerpoint/2010/main" val="89400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7C21F-6AC3-1914-B7CC-7EF2F896993F}"/>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Data Source</a:t>
            </a:r>
          </a:p>
        </p:txBody>
      </p:sp>
      <p:sp>
        <p:nvSpPr>
          <p:cNvPr id="4" name="Content Placeholder 3">
            <a:extLst>
              <a:ext uri="{FF2B5EF4-FFF2-40B4-BE49-F238E27FC236}">
                <a16:creationId xmlns:a16="http://schemas.microsoft.com/office/drawing/2014/main" id="{E68912C7-F11C-92B4-A67B-F8A5A95C5774}"/>
              </a:ext>
            </a:extLst>
          </p:cNvPr>
          <p:cNvSpPr>
            <a:spLocks noGrp="1"/>
          </p:cNvSpPr>
          <p:nvPr>
            <p:ph sz="half" idx="2"/>
          </p:nvPr>
        </p:nvSpPr>
        <p:spPr>
          <a:xfrm>
            <a:off x="4581727" y="649480"/>
            <a:ext cx="3025303" cy="5546047"/>
          </a:xfrm>
        </p:spPr>
        <p:txBody>
          <a:bodyPr vert="horz" lIns="91440" tIns="45720" rIns="91440" bIns="45720" rtlCol="0" anchor="ctr">
            <a:normAutofit/>
          </a:bodyPr>
          <a:lstStyle/>
          <a:p>
            <a:r>
              <a:rPr lang="en-US" sz="2000"/>
              <a:t>Data provided in CSV file</a:t>
            </a:r>
          </a:p>
          <a:p>
            <a:pPr lvl="1"/>
            <a:r>
              <a:rPr lang="en-US" sz="2000"/>
              <a:t>Associated data dictionary explains meaning of data columns</a:t>
            </a:r>
          </a:p>
        </p:txBody>
      </p:sp>
      <p:pic>
        <p:nvPicPr>
          <p:cNvPr id="5" name="Content Placeholder 4" descr="Program coding on a computer screen">
            <a:extLst>
              <a:ext uri="{FF2B5EF4-FFF2-40B4-BE49-F238E27FC236}">
                <a16:creationId xmlns:a16="http://schemas.microsoft.com/office/drawing/2014/main" id="{C1C86341-939B-4411-A343-1E6F34C708DA}"/>
              </a:ext>
            </a:extLst>
          </p:cNvPr>
          <p:cNvPicPr>
            <a:picLocks noGrp="1" noChangeAspect="1"/>
          </p:cNvPicPr>
          <p:nvPr>
            <p:ph sz="half" idx="1"/>
          </p:nvPr>
        </p:nvPicPr>
        <p:blipFill>
          <a:blip r:embed="rId3"/>
          <a:stretch>
            <a:fillRect/>
          </a:stretch>
        </p:blipFill>
        <p:spPr>
          <a:xfrm>
            <a:off x="8109502" y="2228174"/>
            <a:ext cx="3615776" cy="2413531"/>
          </a:xfrm>
          <a:prstGeom prst="rect">
            <a:avLst/>
          </a:prstGeom>
        </p:spPr>
      </p:pic>
    </p:spTree>
    <p:extLst>
      <p:ext uri="{BB962C8B-B14F-4D97-AF65-F5344CB8AC3E}">
        <p14:creationId xmlns:p14="http://schemas.microsoft.com/office/powerpoint/2010/main" val="3498608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3ED87-41E7-E467-EDBC-578817CA3E2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Type Driven Metrics : annual_inc</a:t>
            </a:r>
          </a:p>
        </p:txBody>
      </p:sp>
      <p:sp>
        <p:nvSpPr>
          <p:cNvPr id="4" name="Content Placeholder 3">
            <a:extLst>
              <a:ext uri="{FF2B5EF4-FFF2-40B4-BE49-F238E27FC236}">
                <a16:creationId xmlns:a16="http://schemas.microsoft.com/office/drawing/2014/main" id="{E27E1222-978B-84A0-FC54-4E24E600DCA9}"/>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Type Driven Metrics : annual_inc</a:t>
            </a:r>
          </a:p>
        </p:txBody>
      </p:sp>
      <p:pic>
        <p:nvPicPr>
          <p:cNvPr id="5" name="Content Placeholder 4">
            <a:extLst>
              <a:ext uri="{FF2B5EF4-FFF2-40B4-BE49-F238E27FC236}">
                <a16:creationId xmlns:a16="http://schemas.microsoft.com/office/drawing/2014/main" id="{8635B0A7-6066-415A-9A18-A12D253CED7A}"/>
              </a:ext>
            </a:extLst>
          </p:cNvPr>
          <p:cNvPicPr>
            <a:picLocks noGrp="1" noChangeAspect="1"/>
          </p:cNvPicPr>
          <p:nvPr>
            <p:ph sz="half" idx="1"/>
          </p:nvPr>
        </p:nvPicPr>
        <p:blipFill>
          <a:blip r:embed="rId3"/>
          <a:stretch>
            <a:fillRect/>
          </a:stretch>
        </p:blipFill>
        <p:spPr>
          <a:xfrm>
            <a:off x="3176550" y="1966293"/>
            <a:ext cx="5838899" cy="4452160"/>
          </a:xfrm>
          <a:prstGeom prst="rect">
            <a:avLst/>
          </a:prstGeom>
        </p:spPr>
      </p:pic>
    </p:spTree>
    <p:extLst>
      <p:ext uri="{BB962C8B-B14F-4D97-AF65-F5344CB8AC3E}">
        <p14:creationId xmlns:p14="http://schemas.microsoft.com/office/powerpoint/2010/main" val="1117465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C51A7-7F4E-C3FC-2045-F0F8086872A7}"/>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Data points of Interest</a:t>
            </a:r>
          </a:p>
        </p:txBody>
      </p:sp>
      <p:sp>
        <p:nvSpPr>
          <p:cNvPr id="4" name="Content Placeholder 3">
            <a:extLst>
              <a:ext uri="{FF2B5EF4-FFF2-40B4-BE49-F238E27FC236}">
                <a16:creationId xmlns:a16="http://schemas.microsoft.com/office/drawing/2014/main" id="{1B2DDF0C-EA6B-7C67-9B7D-D66D939D683B}"/>
              </a:ext>
            </a:extLst>
          </p:cNvPr>
          <p:cNvSpPr>
            <a:spLocks noGrp="1"/>
          </p:cNvSpPr>
          <p:nvPr>
            <p:ph sz="half" idx="2"/>
          </p:nvPr>
        </p:nvSpPr>
        <p:spPr>
          <a:xfrm>
            <a:off x="1144923" y="2405894"/>
            <a:ext cx="5315189" cy="3535083"/>
          </a:xfrm>
        </p:spPr>
        <p:txBody>
          <a:bodyPr vert="horz" lIns="91440" tIns="45720" rIns="91440" bIns="45720" rtlCol="0" anchor="t">
            <a:normAutofit/>
          </a:bodyPr>
          <a:lstStyle/>
          <a:p>
            <a:r>
              <a:rPr lang="en-US" sz="1600"/>
              <a:t>Loan Amount (loan_amnt)</a:t>
            </a:r>
          </a:p>
          <a:p>
            <a:r>
              <a:rPr lang="en-US" sz="1600"/>
              <a:t>Purpose (purpose)</a:t>
            </a:r>
          </a:p>
          <a:p>
            <a:r>
              <a:rPr lang="en-US" sz="1600"/>
              <a:t>Home Ownership (home_ownership)</a:t>
            </a:r>
          </a:p>
          <a:p>
            <a:r>
              <a:rPr lang="en-US" sz="1600"/>
              <a:t>Issue Date (issue_d)</a:t>
            </a:r>
          </a:p>
          <a:p>
            <a:r>
              <a:rPr lang="en-US" sz="1600"/>
              <a:t>Sub-Grade (sub_grade)</a:t>
            </a:r>
          </a:p>
          <a:p>
            <a:r>
              <a:rPr lang="en-US" sz="1600"/>
              <a:t>Term (term)</a:t>
            </a:r>
          </a:p>
          <a:p>
            <a:r>
              <a:rPr lang="en-US" sz="1600"/>
              <a:t>Annual Income (annual_inc)</a:t>
            </a:r>
          </a:p>
          <a:p>
            <a:r>
              <a:rPr lang="en-US" sz="1600"/>
              <a:t>DTI (dti)</a:t>
            </a:r>
          </a:p>
          <a:p>
            <a:r>
              <a:rPr lang="en-US" sz="1600"/>
              <a:t>Public Record Bankruptcies (pub_rec_bankruptcies)</a:t>
            </a:r>
          </a:p>
          <a:p>
            <a:r>
              <a:rPr lang="en-US" sz="1600"/>
              <a:t>Employment Length (emp_length)</a:t>
            </a: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tock market graph on display">
            <a:extLst>
              <a:ext uri="{FF2B5EF4-FFF2-40B4-BE49-F238E27FC236}">
                <a16:creationId xmlns:a16="http://schemas.microsoft.com/office/drawing/2014/main" id="{A486493A-5A43-45DC-B1E4-CBAA9130D555}"/>
              </a:ext>
            </a:extLst>
          </p:cNvPr>
          <p:cNvPicPr>
            <a:picLocks noGrp="1" noChangeAspect="1"/>
          </p:cNvPicPr>
          <p:nvPr>
            <p:ph sz="half" idx="1"/>
          </p:nvPr>
        </p:nvPicPr>
        <p:blipFill>
          <a:blip r:embed="rId3"/>
          <a:stretch>
            <a:fillRect/>
          </a:stretch>
        </p:blipFill>
        <p:spPr>
          <a:xfrm>
            <a:off x="7075967" y="2235493"/>
            <a:ext cx="4170530" cy="2418907"/>
          </a:xfrm>
          <a:prstGeom prst="rect">
            <a:avLst/>
          </a:prstGeom>
        </p:spPr>
      </p:pic>
    </p:spTree>
    <p:extLst>
      <p:ext uri="{BB962C8B-B14F-4D97-AF65-F5344CB8AC3E}">
        <p14:creationId xmlns:p14="http://schemas.microsoft.com/office/powerpoint/2010/main" val="115088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C9D12-0959-6E3A-0EF6-E0C9325879E8}"/>
              </a:ext>
            </a:extLst>
          </p:cNvPr>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Bivariate Analysis</a:t>
            </a:r>
          </a:p>
        </p:txBody>
      </p:sp>
      <p:pic>
        <p:nvPicPr>
          <p:cNvPr id="5" name="Content Placeholder 4">
            <a:extLst>
              <a:ext uri="{FF2B5EF4-FFF2-40B4-BE49-F238E27FC236}">
                <a16:creationId xmlns:a16="http://schemas.microsoft.com/office/drawing/2014/main" id="{BF6BFE8B-8DA1-41F2-AA34-0070ABBACE85}"/>
              </a:ext>
            </a:extLst>
          </p:cNvPr>
          <p:cNvPicPr>
            <a:picLocks noGrp="1" noChangeAspect="1"/>
          </p:cNvPicPr>
          <p:nvPr>
            <p:ph sz="half" idx="1"/>
          </p:nvPr>
        </p:nvPicPr>
        <p:blipFill>
          <a:blip r:embed="rId3"/>
          <a:stretch>
            <a:fillRect/>
          </a:stretch>
        </p:blipFill>
        <p:spPr>
          <a:xfrm>
            <a:off x="3146208" y="402570"/>
            <a:ext cx="5899583" cy="3215273"/>
          </a:xfrm>
          <a:prstGeom prst="rect">
            <a:avLst/>
          </a:prstGeom>
        </p:spPr>
      </p:pic>
      <p:sp>
        <p:nvSpPr>
          <p:cNvPr id="4" name="Content Placeholder 3">
            <a:extLst>
              <a:ext uri="{FF2B5EF4-FFF2-40B4-BE49-F238E27FC236}">
                <a16:creationId xmlns:a16="http://schemas.microsoft.com/office/drawing/2014/main" id="{08DEECCA-A4F5-3884-9750-7B24CF35A9A7}"/>
              </a:ext>
            </a:extLst>
          </p:cNvPr>
          <p:cNvSpPr>
            <a:spLocks noGrp="1"/>
          </p:cNvSpPr>
          <p:nvPr>
            <p:ph sz="half" idx="2"/>
          </p:nvPr>
        </p:nvSpPr>
        <p:spPr>
          <a:xfrm>
            <a:off x="1940256" y="3833199"/>
            <a:ext cx="8332826" cy="1119982"/>
          </a:xfrm>
        </p:spPr>
        <p:txBody>
          <a:bodyPr vert="horz" lIns="91440" tIns="45720" rIns="91440" bIns="45720" rtlCol="0" anchor="ctr">
            <a:normAutofit/>
          </a:bodyPr>
          <a:lstStyle/>
          <a:p>
            <a:r>
              <a:rPr lang="en-US" sz="2000"/>
              <a:t>Lower Grade = Higher Risk</a:t>
            </a:r>
          </a:p>
          <a:p>
            <a:pPr lvl="1"/>
            <a:r>
              <a:rPr lang="en-US" sz="2000"/>
              <a:t>Lower grade with high interest rate increases the risk</a:t>
            </a:r>
          </a:p>
        </p:txBody>
      </p:sp>
    </p:spTree>
    <p:extLst>
      <p:ext uri="{BB962C8B-B14F-4D97-AF65-F5344CB8AC3E}">
        <p14:creationId xmlns:p14="http://schemas.microsoft.com/office/powerpoint/2010/main" val="151130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A76E5-24DA-A8A7-F2AB-2C6F11C1384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Multi-Variate Analysis: Loan Amount vs Term vs loan_status</a:t>
            </a:r>
          </a:p>
        </p:txBody>
      </p:sp>
      <p:sp>
        <p:nvSpPr>
          <p:cNvPr id="4" name="Content Placeholder 3">
            <a:extLst>
              <a:ext uri="{FF2B5EF4-FFF2-40B4-BE49-F238E27FC236}">
                <a16:creationId xmlns:a16="http://schemas.microsoft.com/office/drawing/2014/main" id="{389191BF-E3F5-A5F6-B7D7-D14C3C1368FC}"/>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Loan Amount vs Term vs loan_status</a:t>
            </a:r>
          </a:p>
        </p:txBody>
      </p:sp>
      <p:pic>
        <p:nvPicPr>
          <p:cNvPr id="5" name="Content Placeholder 4">
            <a:extLst>
              <a:ext uri="{FF2B5EF4-FFF2-40B4-BE49-F238E27FC236}">
                <a16:creationId xmlns:a16="http://schemas.microsoft.com/office/drawing/2014/main" id="{522A6B16-B07E-4705-8D31-C664C26DB358}"/>
              </a:ext>
            </a:extLst>
          </p:cNvPr>
          <p:cNvPicPr>
            <a:picLocks noGrp="1" noChangeAspect="1"/>
          </p:cNvPicPr>
          <p:nvPr>
            <p:ph sz="half" idx="1"/>
          </p:nvPr>
        </p:nvPicPr>
        <p:blipFill>
          <a:blip r:embed="rId3"/>
          <a:stretch>
            <a:fillRect/>
          </a:stretch>
        </p:blipFill>
        <p:spPr>
          <a:xfrm>
            <a:off x="3087784" y="1966293"/>
            <a:ext cx="6016431" cy="4452160"/>
          </a:xfrm>
          <a:prstGeom prst="rect">
            <a:avLst/>
          </a:prstGeom>
        </p:spPr>
      </p:pic>
    </p:spTree>
    <p:extLst>
      <p:ext uri="{BB962C8B-B14F-4D97-AF65-F5344CB8AC3E}">
        <p14:creationId xmlns:p14="http://schemas.microsoft.com/office/powerpoint/2010/main" val="951644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58DCF-0A89-A21D-9F25-18030C92A29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400" kern="1200">
                <a:solidFill>
                  <a:srgbClr val="FFFFFF"/>
                </a:solidFill>
                <a:latin typeface="+mj-lt"/>
                <a:ea typeface="+mj-ea"/>
                <a:cs typeface="+mj-cs"/>
              </a:rPr>
              <a:t>Multi-Variate Analysis: Loan Amount vs Employment Length vs loan_status</a:t>
            </a:r>
          </a:p>
        </p:txBody>
      </p:sp>
      <p:sp>
        <p:nvSpPr>
          <p:cNvPr id="4" name="Content Placeholder 3">
            <a:extLst>
              <a:ext uri="{FF2B5EF4-FFF2-40B4-BE49-F238E27FC236}">
                <a16:creationId xmlns:a16="http://schemas.microsoft.com/office/drawing/2014/main" id="{2D882C52-DF9D-74A4-FA6E-A7B37B9D22E9}"/>
              </a:ext>
            </a:extLst>
          </p:cNvPr>
          <p:cNvSpPr>
            <a:spLocks noGrp="1"/>
          </p:cNvSpPr>
          <p:nvPr>
            <p:ph sz="half" idx="2"/>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Loan Amount vs Employment Length vs loan_status</a:t>
            </a:r>
          </a:p>
        </p:txBody>
      </p:sp>
      <p:pic>
        <p:nvPicPr>
          <p:cNvPr id="5" name="Content Placeholder 4">
            <a:extLst>
              <a:ext uri="{FF2B5EF4-FFF2-40B4-BE49-F238E27FC236}">
                <a16:creationId xmlns:a16="http://schemas.microsoft.com/office/drawing/2014/main" id="{B828228D-1E47-40CF-8650-6A8F0C993524}"/>
              </a:ext>
            </a:extLst>
          </p:cNvPr>
          <p:cNvPicPr>
            <a:picLocks noGrp="1" noChangeAspect="1"/>
          </p:cNvPicPr>
          <p:nvPr>
            <p:ph sz="half" idx="1"/>
          </p:nvPr>
        </p:nvPicPr>
        <p:blipFill>
          <a:blip r:embed="rId3"/>
          <a:stretch>
            <a:fillRect/>
          </a:stretch>
        </p:blipFill>
        <p:spPr>
          <a:xfrm>
            <a:off x="1482363" y="1966293"/>
            <a:ext cx="9227273" cy="4452160"/>
          </a:xfrm>
          <a:prstGeom prst="rect">
            <a:avLst/>
          </a:prstGeom>
        </p:spPr>
      </p:pic>
    </p:spTree>
    <p:extLst>
      <p:ext uri="{BB962C8B-B14F-4D97-AF65-F5344CB8AC3E}">
        <p14:creationId xmlns:p14="http://schemas.microsoft.com/office/powerpoint/2010/main" val="3931018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AA78E-E2B4-FF6D-CE87-43EB600633A9}"/>
              </a:ext>
            </a:extLst>
          </p:cNvPr>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Correlation HeatMap</a:t>
            </a:r>
          </a:p>
        </p:txBody>
      </p:sp>
      <p:pic>
        <p:nvPicPr>
          <p:cNvPr id="5" name="Content Placeholder 4" descr="A blue and white squares with black text&#10;&#10;Description automatically generated">
            <a:extLst>
              <a:ext uri="{FF2B5EF4-FFF2-40B4-BE49-F238E27FC236}">
                <a16:creationId xmlns:a16="http://schemas.microsoft.com/office/drawing/2014/main" id="{EDD712F9-7439-4C10-AF6B-FA0FD5F6EBA3}"/>
              </a:ext>
            </a:extLst>
          </p:cNvPr>
          <p:cNvPicPr>
            <a:picLocks noGrp="1" noChangeAspect="1"/>
          </p:cNvPicPr>
          <p:nvPr>
            <p:ph sz="half" idx="1"/>
          </p:nvPr>
        </p:nvPicPr>
        <p:blipFill>
          <a:blip r:embed="rId3"/>
          <a:stretch>
            <a:fillRect/>
          </a:stretch>
        </p:blipFill>
        <p:spPr>
          <a:xfrm>
            <a:off x="1940256" y="607644"/>
            <a:ext cx="8311487" cy="2805125"/>
          </a:xfrm>
          <a:prstGeom prst="rect">
            <a:avLst/>
          </a:prstGeom>
        </p:spPr>
      </p:pic>
      <p:sp>
        <p:nvSpPr>
          <p:cNvPr id="4" name="Content Placeholder 3">
            <a:extLst>
              <a:ext uri="{FF2B5EF4-FFF2-40B4-BE49-F238E27FC236}">
                <a16:creationId xmlns:a16="http://schemas.microsoft.com/office/drawing/2014/main" id="{41A927B4-AF32-707F-E797-C7BED43B21FB}"/>
              </a:ext>
            </a:extLst>
          </p:cNvPr>
          <p:cNvSpPr>
            <a:spLocks noGrp="1"/>
          </p:cNvSpPr>
          <p:nvPr>
            <p:ph sz="half" idx="2"/>
          </p:nvPr>
        </p:nvSpPr>
        <p:spPr>
          <a:xfrm>
            <a:off x="1940256" y="3833199"/>
            <a:ext cx="8332826" cy="1119982"/>
          </a:xfrm>
        </p:spPr>
        <p:txBody>
          <a:bodyPr vert="horz" lIns="91440" tIns="45720" rIns="91440" bIns="45720" rtlCol="0" anchor="ctr">
            <a:normAutofit/>
          </a:bodyPr>
          <a:lstStyle/>
          <a:p>
            <a:r>
              <a:rPr lang="en-US" sz="1400"/>
              <a:t>High correlation is observed between:</a:t>
            </a:r>
          </a:p>
          <a:p>
            <a:pPr lvl="1"/>
            <a:r>
              <a:rPr lang="en-US" sz="1400"/>
              <a:t>funded_amnt and loan_amnt</a:t>
            </a:r>
          </a:p>
          <a:p>
            <a:pPr lvl="1"/>
            <a:r>
              <a:rPr lang="en-US" sz="1400"/>
              <a:t>Loan_amnt and installment</a:t>
            </a:r>
          </a:p>
          <a:p>
            <a:pPr lvl="1"/>
            <a:r>
              <a:rPr lang="en-US" sz="1400"/>
              <a:t>Grade and interest rate</a:t>
            </a:r>
          </a:p>
        </p:txBody>
      </p:sp>
    </p:spTree>
    <p:extLst>
      <p:ext uri="{BB962C8B-B14F-4D97-AF65-F5344CB8AC3E}">
        <p14:creationId xmlns:p14="http://schemas.microsoft.com/office/powerpoint/2010/main" val="2255593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0E1AC3-9377-7A0D-EC1C-AB1FF98C5EA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Analysis Results</a:t>
            </a:r>
          </a:p>
        </p:txBody>
      </p:sp>
    </p:spTree>
    <p:extLst>
      <p:ext uri="{BB962C8B-B14F-4D97-AF65-F5344CB8AC3E}">
        <p14:creationId xmlns:p14="http://schemas.microsoft.com/office/powerpoint/2010/main" val="356347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E1AC3-9377-7A0D-EC1C-AB1FF98C5EA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Analysis Results: Univariate Analysis</a:t>
            </a:r>
          </a:p>
        </p:txBody>
      </p:sp>
      <p:sp>
        <p:nvSpPr>
          <p:cNvPr id="4" name="Content Placeholder 3">
            <a:extLst>
              <a:ext uri="{FF2B5EF4-FFF2-40B4-BE49-F238E27FC236}">
                <a16:creationId xmlns:a16="http://schemas.microsoft.com/office/drawing/2014/main" id="{4CBE89D7-9FD5-A3C2-A19F-B47E87AC7E01}"/>
              </a:ext>
            </a:extLst>
          </p:cNvPr>
          <p:cNvSpPr>
            <a:spLocks noGrp="1"/>
          </p:cNvSpPr>
          <p:nvPr>
            <p:ph idx="1"/>
          </p:nvPr>
        </p:nvSpPr>
        <p:spPr>
          <a:xfrm>
            <a:off x="4810259" y="649480"/>
            <a:ext cx="6555347" cy="5546047"/>
          </a:xfrm>
        </p:spPr>
        <p:txBody>
          <a:bodyPr vert="horz" lIns="91440" tIns="45720" rIns="91440" bIns="45720" rtlCol="0" anchor="ctr">
            <a:normAutofit/>
          </a:bodyPr>
          <a:lstStyle/>
          <a:p>
            <a:pPr>
              <a:buFont typeface="+mj-lt"/>
              <a:buAutoNum type="arabicPeriod"/>
            </a:pPr>
            <a:r>
              <a:rPr lang="en-US" sz="1400" b="0" i="0">
                <a:effectLst/>
                <a:latin typeface="Söhne"/>
              </a:rPr>
              <a:t>Loan amounts range from 500 to 35000, with an average of 9800.</a:t>
            </a:r>
          </a:p>
          <a:p>
            <a:pPr>
              <a:buFont typeface="+mj-lt"/>
              <a:buAutoNum type="arabicPeriod"/>
            </a:pPr>
            <a:r>
              <a:rPr lang="en-US" sz="1400" b="0" i="0">
                <a:effectLst/>
                <a:latin typeface="Söhne"/>
              </a:rPr>
              <a:t>75% of loans have a term of 36 months.</a:t>
            </a:r>
          </a:p>
          <a:p>
            <a:pPr>
              <a:buFont typeface="+mj-lt"/>
              <a:buAutoNum type="arabicPeriod"/>
            </a:pPr>
            <a:r>
              <a:rPr lang="en-US" sz="1400" b="0" i="0">
                <a:effectLst/>
                <a:latin typeface="Söhne"/>
              </a:rPr>
              <a:t>Most loans have an interest rate of 5-10 and 10-15.</a:t>
            </a:r>
          </a:p>
          <a:p>
            <a:pPr>
              <a:buFont typeface="+mj-lt"/>
              <a:buAutoNum type="arabicPeriod"/>
            </a:pPr>
            <a:r>
              <a:rPr lang="en-US" sz="1400" b="0" i="0">
                <a:effectLst/>
                <a:latin typeface="Söhne"/>
              </a:rPr>
              <a:t>Grade B loans are the most common.</a:t>
            </a:r>
          </a:p>
          <a:p>
            <a:pPr>
              <a:buFont typeface="+mj-lt"/>
              <a:buAutoNum type="arabicPeriod"/>
            </a:pPr>
            <a:r>
              <a:rPr lang="en-US" sz="1400" b="0" i="0">
                <a:effectLst/>
                <a:latin typeface="Söhne"/>
              </a:rPr>
              <a:t>Borrowers with 10+ years of employment are most prevalent.</a:t>
            </a:r>
          </a:p>
          <a:p>
            <a:pPr>
              <a:buFont typeface="+mj-lt"/>
              <a:buAutoNum type="arabicPeriod"/>
            </a:pPr>
            <a:r>
              <a:rPr lang="en-US" sz="1400" b="0" i="0">
                <a:effectLst/>
                <a:latin typeface="Söhne"/>
              </a:rPr>
              <a:t>Most borrowers live in rented or mortgaged accommodations.</a:t>
            </a:r>
          </a:p>
          <a:p>
            <a:pPr>
              <a:buFont typeface="+mj-lt"/>
              <a:buAutoNum type="arabicPeriod"/>
            </a:pPr>
            <a:r>
              <a:rPr lang="en-US" sz="1400" b="0" i="0">
                <a:effectLst/>
                <a:latin typeface="Söhne"/>
              </a:rPr>
              <a:t>Borrowers' income sources are mostly verified.</a:t>
            </a:r>
          </a:p>
          <a:p>
            <a:pPr>
              <a:buFont typeface="+mj-lt"/>
              <a:buAutoNum type="arabicPeriod"/>
            </a:pPr>
            <a:r>
              <a:rPr lang="en-US" sz="1400" b="0" i="0">
                <a:effectLst/>
                <a:latin typeface="Söhne"/>
              </a:rPr>
              <a:t>Most borrowers have low annual income.</a:t>
            </a:r>
          </a:p>
          <a:p>
            <a:pPr>
              <a:buFont typeface="+mj-lt"/>
              <a:buAutoNum type="arabicPeriod"/>
            </a:pPr>
            <a:r>
              <a:rPr lang="en-US" sz="1400" b="0" i="0">
                <a:effectLst/>
                <a:latin typeface="Söhne"/>
              </a:rPr>
              <a:t>Debt consolidation is the most common reason for borrowing.</a:t>
            </a:r>
          </a:p>
          <a:p>
            <a:pPr>
              <a:buFont typeface="+mj-lt"/>
              <a:buAutoNum type="arabicPeriod"/>
            </a:pPr>
            <a:r>
              <a:rPr lang="en-US" sz="1400" b="0" i="0">
                <a:effectLst/>
                <a:latin typeface="Söhne"/>
              </a:rPr>
              <a:t>The majority of borrowers are from California, New York, Texas, and Florida.</a:t>
            </a:r>
          </a:p>
          <a:p>
            <a:pPr>
              <a:buFont typeface="+mj-lt"/>
              <a:buAutoNum type="arabicPeriod"/>
            </a:pPr>
            <a:r>
              <a:rPr lang="en-US" sz="1400" b="0" i="0">
                <a:effectLst/>
                <a:latin typeface="Söhne"/>
              </a:rPr>
              <a:t>Most borrowers have a high debt-to-income ratio.</a:t>
            </a:r>
          </a:p>
          <a:p>
            <a:pPr>
              <a:buFont typeface="+mj-lt"/>
              <a:buAutoNum type="arabicPeriod"/>
            </a:pPr>
            <a:r>
              <a:rPr lang="en-US" sz="1400" b="0" i="0">
                <a:effectLst/>
                <a:latin typeface="Söhne"/>
              </a:rPr>
              <a:t>85.5% of borrowers have no public bankruptcy records.</a:t>
            </a:r>
          </a:p>
          <a:p>
            <a:pPr>
              <a:buFont typeface="+mj-lt"/>
              <a:buAutoNum type="arabicPeriod"/>
            </a:pPr>
            <a:r>
              <a:rPr lang="en-US" sz="1400" b="0" i="0">
                <a:effectLst/>
                <a:latin typeface="Söhne"/>
              </a:rPr>
              <a:t>The last quarter of the year sees the highest loan disbursement.</a:t>
            </a:r>
          </a:p>
          <a:p>
            <a:pPr>
              <a:buFont typeface="+mj-lt"/>
              <a:buAutoNum type="arabicPeriod"/>
            </a:pPr>
            <a:r>
              <a:rPr lang="en-US" sz="1400" b="0" i="0">
                <a:effectLst/>
                <a:latin typeface="Söhne"/>
              </a:rPr>
              <a:t>Debt consolidation and credit card loans have the highest fully paid and defaulted rates.</a:t>
            </a:r>
          </a:p>
          <a:p>
            <a:pPr>
              <a:buFont typeface="+mj-lt"/>
              <a:buAutoNum type="arabicPeriod"/>
            </a:pPr>
            <a:r>
              <a:rPr lang="en-US" sz="1400" b="0" i="0">
                <a:effectLst/>
                <a:latin typeface="Söhne"/>
              </a:rPr>
              <a:t>Loan amounts between 10K and 17K have a higher default rate.</a:t>
            </a:r>
          </a:p>
          <a:p>
            <a:pPr>
              <a:buFont typeface="+mj-lt"/>
              <a:buAutoNum type="arabicPeriod"/>
            </a:pPr>
            <a:r>
              <a:rPr lang="en-US" sz="1400" b="0" i="0">
                <a:effectLst/>
                <a:latin typeface="Söhne"/>
              </a:rPr>
              <a:t>Shorter term loans are more common for higher grade loans</a:t>
            </a:r>
          </a:p>
        </p:txBody>
      </p:sp>
    </p:spTree>
    <p:extLst>
      <p:ext uri="{BB962C8B-B14F-4D97-AF65-F5344CB8AC3E}">
        <p14:creationId xmlns:p14="http://schemas.microsoft.com/office/powerpoint/2010/main" val="2566405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6D4FE-E7BB-A9D1-66F8-B51D6B4FE02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Analysis Results: Segmented Univariate Analysis</a:t>
            </a:r>
          </a:p>
        </p:txBody>
      </p:sp>
      <p:sp>
        <p:nvSpPr>
          <p:cNvPr id="3" name="Content Placeholder 2">
            <a:extLst>
              <a:ext uri="{FF2B5EF4-FFF2-40B4-BE49-F238E27FC236}">
                <a16:creationId xmlns:a16="http://schemas.microsoft.com/office/drawing/2014/main" id="{5145262C-A8A9-6982-F28B-D173E3563FCA}"/>
              </a:ext>
            </a:extLst>
          </p:cNvPr>
          <p:cNvSpPr>
            <a:spLocks noGrp="1"/>
          </p:cNvSpPr>
          <p:nvPr>
            <p:ph idx="1"/>
          </p:nvPr>
        </p:nvSpPr>
        <p:spPr>
          <a:xfrm>
            <a:off x="4810259" y="649480"/>
            <a:ext cx="6555347" cy="5546047"/>
          </a:xfrm>
        </p:spPr>
        <p:txBody>
          <a:bodyPr anchor="ctr">
            <a:normAutofit/>
          </a:bodyPr>
          <a:lstStyle/>
          <a:p>
            <a:pPr>
              <a:buFont typeface="Arial" panose="020B0604020202020204" pitchFamily="34" charset="0"/>
              <a:buChar char="•"/>
            </a:pPr>
            <a:r>
              <a:rPr lang="en-US" sz="1600" b="0" i="0">
                <a:effectLst/>
                <a:latin typeface="Söhne"/>
              </a:rPr>
              <a:t>Higher interest rates lead to more defaults.</a:t>
            </a:r>
          </a:p>
          <a:p>
            <a:pPr>
              <a:buFont typeface="Arial" panose="020B0604020202020204" pitchFamily="34" charset="0"/>
              <a:buChar char="•"/>
            </a:pPr>
            <a:r>
              <a:rPr lang="en-US" sz="1600" b="0" i="0">
                <a:effectLst/>
                <a:latin typeface="Söhne"/>
              </a:rPr>
              <a:t>Borrowers with high debt-to-income ratio (&gt;20) are more likely to default.</a:t>
            </a:r>
          </a:p>
          <a:p>
            <a:pPr>
              <a:buFont typeface="Arial" panose="020B0604020202020204" pitchFamily="34" charset="0"/>
              <a:buChar char="•"/>
            </a:pPr>
            <a:r>
              <a:rPr lang="en-US" sz="1600" b="0" i="0">
                <a:effectLst/>
                <a:latin typeface="Söhne"/>
              </a:rPr>
              <a:t>High installment payments are associated with higher default rates.</a:t>
            </a:r>
          </a:p>
          <a:p>
            <a:pPr>
              <a:buFont typeface="Arial" panose="020B0604020202020204" pitchFamily="34" charset="0"/>
              <a:buChar char="•"/>
            </a:pPr>
            <a:r>
              <a:rPr lang="en-US" sz="1600" b="0" i="0">
                <a:effectLst/>
                <a:latin typeface="Söhne"/>
              </a:rPr>
              <a:t>Borrowers with annual income less than 50K are more likely to default.</a:t>
            </a:r>
          </a:p>
          <a:p>
            <a:pPr>
              <a:buFont typeface="Arial" panose="020B0604020202020204" pitchFamily="34" charset="0"/>
              <a:buChar char="•"/>
            </a:pPr>
            <a:r>
              <a:rPr lang="en-US" sz="1600" b="0" i="0">
                <a:effectLst/>
                <a:latin typeface="Söhne"/>
              </a:rPr>
              <a:t>Lower grade loans with high interest rates are riskier.</a:t>
            </a:r>
          </a:p>
          <a:p>
            <a:pPr>
              <a:buFont typeface="Arial" panose="020B0604020202020204" pitchFamily="34" charset="0"/>
              <a:buChar char="•"/>
            </a:pPr>
            <a:r>
              <a:rPr lang="en-US" sz="1600" b="0" i="0">
                <a:effectLst/>
                <a:latin typeface="Söhne"/>
              </a:rPr>
              <a:t>Higher loan amounts and longer terms have more defaults and fully paid loans.</a:t>
            </a:r>
          </a:p>
          <a:p>
            <a:pPr>
              <a:buFont typeface="Arial" panose="020B0604020202020204" pitchFamily="34" charset="0"/>
              <a:buChar char="•"/>
            </a:pPr>
            <a:r>
              <a:rPr lang="en-US" sz="1600" b="0" i="0">
                <a:effectLst/>
                <a:latin typeface="Söhne"/>
              </a:rPr>
              <a:t>Borrowers who own their property default less than those on rent or mortgage.</a:t>
            </a:r>
          </a:p>
          <a:p>
            <a:pPr>
              <a:buFont typeface="Arial" panose="020B0604020202020204" pitchFamily="34" charset="0"/>
              <a:buChar char="•"/>
            </a:pPr>
            <a:r>
              <a:rPr lang="en-US" sz="1600" b="0" i="0">
                <a:effectLst/>
                <a:latin typeface="Söhne"/>
              </a:rPr>
              <a:t>Borrowers with low annual income are more likely to default.</a:t>
            </a:r>
          </a:p>
          <a:p>
            <a:pPr>
              <a:buFont typeface="Arial" panose="020B0604020202020204" pitchFamily="34" charset="0"/>
              <a:buChar char="•"/>
            </a:pPr>
            <a:r>
              <a:rPr lang="en-US" sz="1600" b="0" i="0">
                <a:effectLst/>
                <a:latin typeface="Söhne"/>
              </a:rPr>
              <a:t>Larger loan amounts have a higher chance of defaulting.</a:t>
            </a:r>
          </a:p>
          <a:p>
            <a:pPr>
              <a:buFont typeface="Arial" panose="020B0604020202020204" pitchFamily="34" charset="0"/>
              <a:buChar char="•"/>
            </a:pPr>
            <a:r>
              <a:rPr lang="en-US" sz="1600" b="0" i="0">
                <a:effectLst/>
                <a:latin typeface="Söhne"/>
              </a:rPr>
              <a:t>Debt consolidation is the most common purpose and has the highest number of defaults.</a:t>
            </a:r>
          </a:p>
          <a:p>
            <a:pPr>
              <a:buFont typeface="Arial" panose="020B0604020202020204" pitchFamily="34" charset="0"/>
              <a:buChar char="•"/>
            </a:pPr>
            <a:r>
              <a:rPr lang="en-US" sz="1600" b="0" i="0">
                <a:effectLst/>
                <a:latin typeface="Söhne"/>
              </a:rPr>
              <a:t>Fully paid loans are increasing exponentially compared to defaulted loans.</a:t>
            </a:r>
          </a:p>
          <a:p>
            <a:pPr>
              <a:buFont typeface="Arial" panose="020B0604020202020204" pitchFamily="34" charset="0"/>
              <a:buChar char="•"/>
            </a:pPr>
            <a:r>
              <a:rPr lang="en-US" sz="1600" b="0" i="0">
                <a:effectLst/>
                <a:latin typeface="Söhne"/>
              </a:rPr>
              <a:t>Default loan amount increases with interest rate and declines after 17.5%.</a:t>
            </a:r>
          </a:p>
          <a:p>
            <a:pPr>
              <a:buFont typeface="Arial" panose="020B0604020202020204" pitchFamily="34" charset="0"/>
              <a:buChar char="•"/>
            </a:pPr>
            <a:r>
              <a:rPr lang="en-US" sz="1600" b="0" i="0">
                <a:effectLst/>
                <a:latin typeface="Söhne"/>
              </a:rPr>
              <a:t>Borrowers with more than 10 years of employment take larger loans.</a:t>
            </a:r>
          </a:p>
          <a:p>
            <a:pPr>
              <a:buFont typeface="Arial" panose="020B0604020202020204" pitchFamily="34" charset="0"/>
              <a:buChar char="•"/>
            </a:pPr>
            <a:r>
              <a:rPr lang="en-US" sz="1600" b="0" i="0">
                <a:effectLst/>
                <a:latin typeface="Söhne"/>
              </a:rPr>
              <a:t>Most defaulters with large loans have more than 10 years of employment.</a:t>
            </a:r>
          </a:p>
        </p:txBody>
      </p:sp>
    </p:spTree>
    <p:extLst>
      <p:ext uri="{BB962C8B-B14F-4D97-AF65-F5344CB8AC3E}">
        <p14:creationId xmlns:p14="http://schemas.microsoft.com/office/powerpoint/2010/main" val="2720920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6D4FE-E7BB-A9D1-66F8-B51D6B4FE022}"/>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Analysis Results: Bivariate Analysis</a:t>
            </a:r>
          </a:p>
        </p:txBody>
      </p:sp>
      <p:sp>
        <p:nvSpPr>
          <p:cNvPr id="3" name="Content Placeholder 2">
            <a:extLst>
              <a:ext uri="{FF2B5EF4-FFF2-40B4-BE49-F238E27FC236}">
                <a16:creationId xmlns:a16="http://schemas.microsoft.com/office/drawing/2014/main" id="{5145262C-A8A9-6982-F28B-D173E3563FCA}"/>
              </a:ext>
            </a:extLst>
          </p:cNvPr>
          <p:cNvSpPr>
            <a:spLocks noGrp="1"/>
          </p:cNvSpPr>
          <p:nvPr>
            <p:ph idx="1"/>
          </p:nvPr>
        </p:nvSpPr>
        <p:spPr>
          <a:xfrm>
            <a:off x="4810259" y="649480"/>
            <a:ext cx="6555347" cy="5546047"/>
          </a:xfrm>
        </p:spPr>
        <p:txBody>
          <a:bodyPr anchor="ctr">
            <a:normAutofit/>
          </a:bodyPr>
          <a:lstStyle/>
          <a:p>
            <a:pPr marL="342900" marR="0" lvl="0" indent="-342900">
              <a:spcBef>
                <a:spcPts val="1000"/>
              </a:spcBef>
              <a:spcAft>
                <a:spcPts val="0"/>
              </a:spcAft>
              <a:buSzPts val="1000"/>
              <a:buFont typeface="Arial" panose="020B0604020202020204" pitchFamily="34" charset="0"/>
              <a:buChar char="●"/>
            </a:pPr>
            <a:r>
              <a:rPr lang="en-US" sz="2000" u="none" strike="noStrike" dirty="0">
                <a:effectLst/>
                <a:latin typeface="Arial" panose="020B0604020202020204" pitchFamily="34" charset="0"/>
                <a:ea typeface="Arial" panose="020B0604020202020204" pitchFamily="34" charset="0"/>
              </a:rPr>
              <a:t>The Grade represents the risk factor. Lower grade high risk of default.</a:t>
            </a:r>
          </a:p>
          <a:p>
            <a:pPr marL="342900" marR="0" lvl="0" indent="-342900">
              <a:spcBef>
                <a:spcPts val="0"/>
              </a:spcBef>
              <a:spcAft>
                <a:spcPts val="500"/>
              </a:spcAft>
              <a:buSzPts val="1000"/>
              <a:buFont typeface="Arial" panose="020B0604020202020204" pitchFamily="34" charset="0"/>
              <a:buChar char="●"/>
            </a:pPr>
            <a:r>
              <a:rPr lang="en-US" sz="2000" u="none" strike="noStrike" dirty="0">
                <a:effectLst/>
                <a:latin typeface="Arial" panose="020B0604020202020204" pitchFamily="34" charset="0"/>
                <a:ea typeface="Arial" panose="020B0604020202020204" pitchFamily="34" charset="0"/>
              </a:rPr>
              <a:t>The borrowers with no record of Public Recorded Bankruptcy can be a safe choice for lending.</a:t>
            </a:r>
          </a:p>
        </p:txBody>
      </p:sp>
    </p:spTree>
    <p:extLst>
      <p:ext uri="{BB962C8B-B14F-4D97-AF65-F5344CB8AC3E}">
        <p14:creationId xmlns:p14="http://schemas.microsoft.com/office/powerpoint/2010/main" val="164748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BE648-82DB-4C34-079D-84E0AB584EC5}"/>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a:solidFill>
                  <a:schemeClr val="tx1"/>
                </a:solidFill>
                <a:latin typeface="+mj-lt"/>
                <a:ea typeface="+mj-ea"/>
                <a:cs typeface="+mj-cs"/>
              </a:rPr>
              <a:t>Approach</a:t>
            </a:r>
          </a:p>
        </p:txBody>
      </p:sp>
      <p:pic>
        <p:nvPicPr>
          <p:cNvPr id="5" name="Content Placeholder 4">
            <a:extLst>
              <a:ext uri="{FF2B5EF4-FFF2-40B4-BE49-F238E27FC236}">
                <a16:creationId xmlns:a16="http://schemas.microsoft.com/office/drawing/2014/main" id="{DAA00B42-8910-4ED4-9ED7-7F0680054D31}"/>
              </a:ext>
            </a:extLst>
          </p:cNvPr>
          <p:cNvPicPr>
            <a:picLocks noGrp="1" noChangeAspect="1"/>
          </p:cNvPicPr>
          <p:nvPr>
            <p:ph sz="half" idx="1"/>
          </p:nvPr>
        </p:nvPicPr>
        <p:blipFill>
          <a:blip r:embed="rId3"/>
          <a:stretch>
            <a:fillRect/>
          </a:stretch>
        </p:blipFill>
        <p:spPr>
          <a:xfrm>
            <a:off x="1068130" y="1735365"/>
            <a:ext cx="3876165" cy="2955575"/>
          </a:xfrm>
          <a:prstGeom prst="rect">
            <a:avLst/>
          </a:prstGeom>
        </p:spPr>
      </p:pic>
      <p:sp>
        <p:nvSpPr>
          <p:cNvPr id="4" name="Content Placeholder 3">
            <a:extLst>
              <a:ext uri="{FF2B5EF4-FFF2-40B4-BE49-F238E27FC236}">
                <a16:creationId xmlns:a16="http://schemas.microsoft.com/office/drawing/2014/main" id="{8927612C-3464-4072-AF45-B33C01E19B65}"/>
              </a:ext>
            </a:extLst>
          </p:cNvPr>
          <p:cNvSpPr>
            <a:spLocks noGrp="1"/>
          </p:cNvSpPr>
          <p:nvPr>
            <p:ph sz="half" idx="2"/>
          </p:nvPr>
        </p:nvSpPr>
        <p:spPr>
          <a:xfrm>
            <a:off x="5596502" y="2405894"/>
            <a:ext cx="5754896" cy="3197464"/>
          </a:xfrm>
        </p:spPr>
        <p:txBody>
          <a:bodyPr vert="horz" lIns="91440" tIns="45720" rIns="91440" bIns="45720" rtlCol="0" anchor="t">
            <a:normAutofit/>
          </a:bodyPr>
          <a:lstStyle/>
          <a:p>
            <a:r>
              <a:rPr lang="en-US" sz="1100" dirty="0"/>
              <a:t>Data Cleaning</a:t>
            </a:r>
          </a:p>
          <a:p>
            <a:pPr lvl="1"/>
            <a:r>
              <a:rPr lang="en-US" sz="1100" dirty="0"/>
              <a:t>Remove irrelevant or incorrect data</a:t>
            </a:r>
          </a:p>
          <a:p>
            <a:r>
              <a:rPr lang="en-US" sz="1100" dirty="0"/>
              <a:t>Univariate Analysis</a:t>
            </a:r>
          </a:p>
          <a:p>
            <a:pPr lvl="1"/>
            <a:r>
              <a:rPr lang="en-US" sz="1100" dirty="0"/>
              <a:t>Analyze individual variables</a:t>
            </a:r>
          </a:p>
          <a:p>
            <a:r>
              <a:rPr lang="en-US" sz="1100" dirty="0"/>
              <a:t>Segmented Variate Analysis</a:t>
            </a:r>
          </a:p>
          <a:p>
            <a:pPr lvl="1"/>
            <a:r>
              <a:rPr lang="en-US" sz="1100" dirty="0"/>
              <a:t>Analyze variables by segment</a:t>
            </a:r>
          </a:p>
          <a:p>
            <a:r>
              <a:rPr lang="en-US" sz="1100" dirty="0"/>
              <a:t>Bivariate Analysis</a:t>
            </a:r>
          </a:p>
          <a:p>
            <a:pPr lvl="1"/>
            <a:r>
              <a:rPr lang="en-US" sz="1100" dirty="0"/>
              <a:t>Analyze relationship between two variables</a:t>
            </a:r>
          </a:p>
          <a:p>
            <a:r>
              <a:rPr lang="en-US" sz="1100" dirty="0"/>
              <a:t>Derived Metrics</a:t>
            </a:r>
          </a:p>
          <a:p>
            <a:pPr lvl="1"/>
            <a:r>
              <a:rPr lang="en-US" sz="1100" dirty="0"/>
              <a:t>Create new metrics from existing data</a:t>
            </a:r>
          </a:p>
          <a:p>
            <a:r>
              <a:rPr lang="en-US" sz="1100" dirty="0"/>
              <a:t>Collate and Conclude Findings</a:t>
            </a:r>
          </a:p>
          <a:p>
            <a:pPr lvl="1"/>
            <a:r>
              <a:rPr lang="en-US" sz="1100" dirty="0"/>
              <a:t>Summarize findings and provide suggestions</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72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4656-63E6-A2CD-2D98-DF50D8D7345C}"/>
              </a:ext>
            </a:extLst>
          </p:cNvPr>
          <p:cNvSpPr>
            <a:spLocks noGrp="1"/>
          </p:cNvSpPr>
          <p:nvPr>
            <p:ph type="title"/>
          </p:nvPr>
        </p:nvSpPr>
        <p:spPr>
          <a:xfrm>
            <a:off x="876693" y="741391"/>
            <a:ext cx="4597747" cy="1616203"/>
          </a:xfrm>
        </p:spPr>
        <p:txBody>
          <a:bodyPr vert="horz" lIns="91440" tIns="45720" rIns="91440" bIns="45720" rtlCol="0" anchor="b">
            <a:normAutofit/>
          </a:bodyPr>
          <a:lstStyle/>
          <a:p>
            <a:r>
              <a:rPr lang="en-US" b="1" dirty="0"/>
              <a:t>Correlation</a:t>
            </a:r>
          </a:p>
        </p:txBody>
      </p:sp>
      <p:pic>
        <p:nvPicPr>
          <p:cNvPr id="5" name="Content Placeholder 4" descr="Photograph of a blue sine wave on a grapgical oscilloscope display.">
            <a:extLst>
              <a:ext uri="{FF2B5EF4-FFF2-40B4-BE49-F238E27FC236}">
                <a16:creationId xmlns:a16="http://schemas.microsoft.com/office/drawing/2014/main" id="{00CFA3FB-36DB-4E16-A3FA-EF78BB306151}"/>
              </a:ext>
            </a:extLst>
          </p:cNvPr>
          <p:cNvPicPr>
            <a:picLocks noGrp="1" noChangeAspect="1"/>
          </p:cNvPicPr>
          <p:nvPr>
            <p:ph idx="1"/>
          </p:nvPr>
        </p:nvPicPr>
        <p:blipFill rotWithShape="1">
          <a:blip r:embed="rId3"/>
          <a:srcRect l="712" r="2167" b="2"/>
          <a:stretch/>
        </p:blipFill>
        <p:spPr>
          <a:xfrm>
            <a:off x="6096001" y="1570480"/>
            <a:ext cx="5319062" cy="3641957"/>
          </a:xfrm>
          <a:prstGeom prst="rect">
            <a:avLst/>
          </a:prstGeom>
        </p:spPr>
      </p:pic>
      <p:grpSp>
        <p:nvGrpSpPr>
          <p:cNvPr id="24" name="Group 2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5" name="Rectangle 24">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Content Placeholder 3">
            <a:extLst>
              <a:ext uri="{FF2B5EF4-FFF2-40B4-BE49-F238E27FC236}">
                <a16:creationId xmlns:a16="http://schemas.microsoft.com/office/drawing/2014/main" id="{E5344D48-A597-7A41-F12E-1B2A7CAD1B13}"/>
              </a:ext>
            </a:extLst>
          </p:cNvPr>
          <p:cNvGraphicFramePr>
            <a:graphicFrameLocks noGrp="1"/>
          </p:cNvGraphicFramePr>
          <p:nvPr>
            <p:ph sz="half" idx="4294967295"/>
            <p:extLst>
              <p:ext uri="{D42A27DB-BD31-4B8C-83A1-F6EECF244321}">
                <p14:modId xmlns:p14="http://schemas.microsoft.com/office/powerpoint/2010/main" val="1397339224"/>
              </p:ext>
            </p:extLst>
          </p:nvPr>
        </p:nvGraphicFramePr>
        <p:xfrm>
          <a:off x="876693" y="2533476"/>
          <a:ext cx="4597746" cy="3447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1985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0E1AC3-9377-7A0D-EC1C-AB1FF98C5EA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Suggestions and Recommendations</a:t>
            </a:r>
          </a:p>
        </p:txBody>
      </p:sp>
    </p:spTree>
    <p:extLst>
      <p:ext uri="{BB962C8B-B14F-4D97-AF65-F5344CB8AC3E}">
        <p14:creationId xmlns:p14="http://schemas.microsoft.com/office/powerpoint/2010/main" val="453099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40"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3" name="Freeform: Shape 4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D0E1AC3-9377-7A0D-EC1C-AB1FF98C5EAE}"/>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kern="1200">
                <a:solidFill>
                  <a:schemeClr val="bg1"/>
                </a:solidFill>
                <a:latin typeface="+mj-lt"/>
                <a:ea typeface="+mj-ea"/>
                <a:cs typeface="+mj-cs"/>
              </a:rPr>
              <a:t>Suggestions &amp; Recommendations</a:t>
            </a:r>
          </a:p>
        </p:txBody>
      </p:sp>
      <p:graphicFrame>
        <p:nvGraphicFramePr>
          <p:cNvPr id="45" name="Content Placeholder 3">
            <a:extLst>
              <a:ext uri="{FF2B5EF4-FFF2-40B4-BE49-F238E27FC236}">
                <a16:creationId xmlns:a16="http://schemas.microsoft.com/office/drawing/2014/main" id="{4E01619A-2818-CE1A-3951-3F1B1DAB2F34}"/>
              </a:ext>
            </a:extLst>
          </p:cNvPr>
          <p:cNvGraphicFramePr>
            <a:graphicFrameLocks noGrp="1"/>
          </p:cNvGraphicFramePr>
          <p:nvPr>
            <p:ph idx="1"/>
            <p:extLst>
              <p:ext uri="{D42A27DB-BD31-4B8C-83A1-F6EECF244321}">
                <p14:modId xmlns:p14="http://schemas.microsoft.com/office/powerpoint/2010/main" val="197147482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375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FBAE-7E62-2D7C-5036-5BE8E60BCA00}"/>
              </a:ext>
            </a:extLst>
          </p:cNvPr>
          <p:cNvSpPr>
            <a:spLocks noGrp="1"/>
          </p:cNvSpPr>
          <p:nvPr>
            <p:ph type="title"/>
          </p:nvPr>
        </p:nvSpPr>
        <p:spPr/>
        <p:txBody>
          <a:bodyPr>
            <a:normAutofit fontScale="90000"/>
          </a:bodyPr>
          <a:lstStyle/>
          <a:p>
            <a:r>
              <a:rPr lang="en-US"/>
              <a:t>Data Cleaning and Manipulation: Identification and Removal of Irrelevant Columns</a:t>
            </a:r>
          </a:p>
        </p:txBody>
      </p:sp>
      <p:sp>
        <p:nvSpPr>
          <p:cNvPr id="3" name="Content Placeholder 2">
            <a:extLst>
              <a:ext uri="{FF2B5EF4-FFF2-40B4-BE49-F238E27FC236}">
                <a16:creationId xmlns:a16="http://schemas.microsoft.com/office/drawing/2014/main" id="{4DD59BDB-9196-02DC-A82E-A7F2AA7621CA}"/>
              </a:ext>
            </a:extLst>
          </p:cNvPr>
          <p:cNvSpPr>
            <a:spLocks noGrp="1"/>
          </p:cNvSpPr>
          <p:nvPr>
            <p:ph idx="1"/>
          </p:nvPr>
        </p:nvSpPr>
        <p:spPr/>
        <p:txBody>
          <a:bodyPr/>
          <a:lstStyle/>
          <a:p>
            <a:r>
              <a:rPr lang="en-US"/>
              <a:t>Columns with no unique values</a:t>
            </a:r>
          </a:p>
          <a:p>
            <a:pPr lvl="1"/>
            <a:r>
              <a:rPr lang="en-US"/>
              <a:t>tax_liens, delinq_amnt, chargeoff_within_12_mths, acc_now_delinq, application_type, policy_code, collections_12_mths_ex_med, initial_list_status, pymnt_plan</a:t>
            </a:r>
          </a:p>
          <a:p>
            <a:r>
              <a:rPr lang="en-US"/>
              <a:t>Columns with all unique values</a:t>
            </a:r>
          </a:p>
          <a:p>
            <a:pPr lvl="1"/>
            <a:r>
              <a:rPr lang="en-US"/>
              <a:t>id, url and member_id are all unique. We can use one of them as identifier and drop other two</a:t>
            </a:r>
          </a:p>
          <a:p>
            <a:r>
              <a:rPr lang="en-US"/>
              <a:t>Columns which are not useful</a:t>
            </a:r>
          </a:p>
          <a:p>
            <a:pPr lvl="1"/>
            <a:r>
              <a:rPr lang="en-US"/>
              <a:t>emp_title and title columns seem to be just designations. Hence they can be removed</a:t>
            </a:r>
          </a:p>
        </p:txBody>
      </p:sp>
    </p:spTree>
    <p:extLst>
      <p:ext uri="{BB962C8B-B14F-4D97-AF65-F5344CB8AC3E}">
        <p14:creationId xmlns:p14="http://schemas.microsoft.com/office/powerpoint/2010/main" val="285014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0EA0-4372-625E-309D-53FEFFE13488}"/>
              </a:ext>
            </a:extLst>
          </p:cNvPr>
          <p:cNvSpPr>
            <a:spLocks noGrp="1"/>
          </p:cNvSpPr>
          <p:nvPr>
            <p:ph type="title"/>
          </p:nvPr>
        </p:nvSpPr>
        <p:spPr/>
        <p:txBody>
          <a:bodyPr/>
          <a:lstStyle/>
          <a:p>
            <a:r>
              <a:rPr lang="en-US"/>
              <a:t>Data Cleaning and Manipulation: Missing values in rows</a:t>
            </a:r>
          </a:p>
        </p:txBody>
      </p:sp>
      <p:pic>
        <p:nvPicPr>
          <p:cNvPr id="5" name="Content Placeholder 4" descr="A miniature man is standing on a bar on a blue bar graph, pointing up with his hand.">
            <a:extLst>
              <a:ext uri="{FF2B5EF4-FFF2-40B4-BE49-F238E27FC236}">
                <a16:creationId xmlns:a16="http://schemas.microsoft.com/office/drawing/2014/main" id="{86DBE9D9-4911-488A-B96C-F40C31553976}"/>
              </a:ext>
            </a:extLst>
          </p:cNvPr>
          <p:cNvPicPr>
            <a:picLocks noGrp="1" noChangeAspect="1"/>
          </p:cNvPicPr>
          <p:nvPr>
            <p:ph sz="half" idx="1"/>
          </p:nvPr>
        </p:nvPicPr>
        <p:blipFill>
          <a:blip r:embed="rId3"/>
          <a:stretch>
            <a:fillRect/>
          </a:stretch>
        </p:blipFill>
        <p:spPr>
          <a:xfrm>
            <a:off x="838200" y="2543969"/>
            <a:ext cx="5181600" cy="2914650"/>
          </a:xfrm>
        </p:spPr>
      </p:pic>
      <p:sp>
        <p:nvSpPr>
          <p:cNvPr id="4" name="Content Placeholder 3">
            <a:extLst>
              <a:ext uri="{FF2B5EF4-FFF2-40B4-BE49-F238E27FC236}">
                <a16:creationId xmlns:a16="http://schemas.microsoft.com/office/drawing/2014/main" id="{36249DA3-53EC-7DB2-8620-21C2056DCB6E}"/>
              </a:ext>
            </a:extLst>
          </p:cNvPr>
          <p:cNvSpPr>
            <a:spLocks noGrp="1"/>
          </p:cNvSpPr>
          <p:nvPr>
            <p:ph sz="half" idx="2"/>
          </p:nvPr>
        </p:nvSpPr>
        <p:spPr/>
        <p:txBody>
          <a:bodyPr/>
          <a:lstStyle/>
          <a:p>
            <a:r>
              <a:rPr lang="en-US"/>
              <a:t>Check maximum number of missing values in a row</a:t>
            </a:r>
          </a:p>
          <a:p>
            <a:pPr lvl="1"/>
            <a:r>
              <a:rPr lang="en-US"/>
              <a:t>Ignore if less than 5</a:t>
            </a:r>
          </a:p>
          <a:p>
            <a:r>
              <a:rPr lang="en-US"/>
              <a:t>Number of null values in irrelevant columns</a:t>
            </a:r>
          </a:p>
          <a:p>
            <a:pPr lvl="1"/>
            <a:r>
              <a:rPr lang="en-US"/>
              <a:t>Leave for now, drop in final evaluation</a:t>
            </a:r>
          </a:p>
        </p:txBody>
      </p:sp>
    </p:spTree>
    <p:extLst>
      <p:ext uri="{BB962C8B-B14F-4D97-AF65-F5344CB8AC3E}">
        <p14:creationId xmlns:p14="http://schemas.microsoft.com/office/powerpoint/2010/main" val="2246900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Rectangle 7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BEB73-5BA3-D6DA-7005-DC851F67F0B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Data Cleaning and Manipulation: Handling 'null' values</a:t>
            </a:r>
          </a:p>
        </p:txBody>
      </p:sp>
      <p:sp>
        <p:nvSpPr>
          <p:cNvPr id="3" name="Content Placeholder 2">
            <a:extLst>
              <a:ext uri="{FF2B5EF4-FFF2-40B4-BE49-F238E27FC236}">
                <a16:creationId xmlns:a16="http://schemas.microsoft.com/office/drawing/2014/main" id="{AD1AA3F9-1FE0-8B3D-CBBF-92A29598AA95}"/>
              </a:ext>
            </a:extLst>
          </p:cNvPr>
          <p:cNvSpPr>
            <a:spLocks noGrp="1"/>
          </p:cNvSpPr>
          <p:nvPr>
            <p:ph idx="1"/>
          </p:nvPr>
        </p:nvSpPr>
        <p:spPr>
          <a:xfrm>
            <a:off x="4810259" y="649480"/>
            <a:ext cx="6555347" cy="5546047"/>
          </a:xfrm>
        </p:spPr>
        <p:txBody>
          <a:bodyPr anchor="ctr">
            <a:normAutofit/>
          </a:bodyPr>
          <a:lstStyle/>
          <a:p>
            <a:r>
              <a:rPr lang="en-US" sz="2000"/>
              <a:t>Evaluate Imputation of Null Values</a:t>
            </a:r>
          </a:p>
          <a:p>
            <a:pPr lvl="1"/>
            <a:r>
              <a:rPr lang="en-US" sz="2000"/>
              <a:t>Check if null values can be imputed</a:t>
            </a:r>
          </a:p>
          <a:p>
            <a:pPr lvl="1"/>
            <a:r>
              <a:rPr lang="en-US" sz="2000"/>
              <a:t>If not, remove them</a:t>
            </a:r>
          </a:p>
        </p:txBody>
      </p:sp>
    </p:spTree>
    <p:extLst>
      <p:ext uri="{BB962C8B-B14F-4D97-AF65-F5344CB8AC3E}">
        <p14:creationId xmlns:p14="http://schemas.microsoft.com/office/powerpoint/2010/main" val="191921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A6E7EF-5BFF-2259-1E30-09A07F00517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Cleaning and Manipulation: Other Issues</a:t>
            </a:r>
          </a:p>
        </p:txBody>
      </p:sp>
      <p:sp>
        <p:nvSpPr>
          <p:cNvPr id="3" name="Content Placeholder 2">
            <a:extLst>
              <a:ext uri="{FF2B5EF4-FFF2-40B4-BE49-F238E27FC236}">
                <a16:creationId xmlns:a16="http://schemas.microsoft.com/office/drawing/2014/main" id="{BD7F2DCE-3EEB-FAC9-A65A-120AA87F6E7E}"/>
              </a:ext>
            </a:extLst>
          </p:cNvPr>
          <p:cNvSpPr>
            <a:spLocks noGrp="1"/>
          </p:cNvSpPr>
          <p:nvPr>
            <p:ph idx="1"/>
          </p:nvPr>
        </p:nvSpPr>
        <p:spPr>
          <a:xfrm>
            <a:off x="1371599" y="2318197"/>
            <a:ext cx="9724031" cy="3683358"/>
          </a:xfrm>
        </p:spPr>
        <p:txBody>
          <a:bodyPr anchor="ctr">
            <a:normAutofit/>
          </a:bodyPr>
          <a:lstStyle/>
          <a:p>
            <a:pPr indent="0">
              <a:buNone/>
            </a:pPr>
            <a:r>
              <a:rPr lang="en-US" sz="2000"/>
              <a:t>Remove padded spaces from 'Term' column</a:t>
            </a:r>
          </a:p>
        </p:txBody>
      </p:sp>
    </p:spTree>
    <p:extLst>
      <p:ext uri="{BB962C8B-B14F-4D97-AF65-F5344CB8AC3E}">
        <p14:creationId xmlns:p14="http://schemas.microsoft.com/office/powerpoint/2010/main" val="442535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64</TotalTime>
  <Words>7388</Words>
  <Application>Microsoft Office PowerPoint</Application>
  <PresentationFormat>Widescreen</PresentationFormat>
  <Paragraphs>320</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Söhne</vt:lpstr>
      <vt:lpstr>Office Theme</vt:lpstr>
      <vt:lpstr>Lending Club Case Study</vt:lpstr>
      <vt:lpstr>Agenda</vt:lpstr>
      <vt:lpstr>Objective</vt:lpstr>
      <vt:lpstr>Data Source</vt:lpstr>
      <vt:lpstr>Approach</vt:lpstr>
      <vt:lpstr>Data Cleaning and Manipulation: Identification and Removal of Irrelevant Columns</vt:lpstr>
      <vt:lpstr>Data Cleaning and Manipulation: Missing values in rows</vt:lpstr>
      <vt:lpstr>Data Cleaning and Manipulation: Handling 'null' values</vt:lpstr>
      <vt:lpstr>Data Cleaning and Manipulation: Other Issues</vt:lpstr>
      <vt:lpstr>Data shortlisting required from Business Perspective</vt:lpstr>
      <vt:lpstr>Data Conversion</vt:lpstr>
      <vt:lpstr>Outlier analysis and Handling</vt:lpstr>
      <vt:lpstr>Univariate Analysis</vt:lpstr>
      <vt:lpstr>Univariate Analysis and Outlier Handling: DTI - Debt to Income ratio</vt:lpstr>
      <vt:lpstr>Univariate Analysis and Outlier Handling: Interest Rate</vt:lpstr>
      <vt:lpstr>Univariate Analysis and Outlier Handling: Annual Income with Outliers in raw data</vt:lpstr>
      <vt:lpstr>Univariate Analysis and Outlier Handling: Annual Income with 99th percentile outlier removed</vt:lpstr>
      <vt:lpstr>Univariate Analysis and Outlier Handling: DTI - Debt to Income Ratio</vt:lpstr>
      <vt:lpstr>Univariate Analysis and Outlier Handling: Loan_status</vt:lpstr>
      <vt:lpstr>Univariate Analysis and Outlier Handling: Loan amount</vt:lpstr>
      <vt:lpstr>Univariate Analysis and Outlier Handling: Term</vt:lpstr>
      <vt:lpstr>Univariate Analysis and Outlier Handling: Interest rate</vt:lpstr>
      <vt:lpstr>Univariate Analysis and Outlier Handling: Grade</vt:lpstr>
      <vt:lpstr>Univariate Analysis and Outlier Handling: Sub-grade</vt:lpstr>
      <vt:lpstr>Univariate Analysis and Outlier Handling: Employment Length</vt:lpstr>
      <vt:lpstr>Univariate Analysis and Outlier Handling: Home ownership</vt:lpstr>
      <vt:lpstr>Univariate Analysis and Outlier Handling: Verification status</vt:lpstr>
      <vt:lpstr>Univariate Analysis and Outlier Handling: Annual Income</vt:lpstr>
      <vt:lpstr>Univariate Analysis and Outlier Handling: Purpose</vt:lpstr>
      <vt:lpstr>Univariate Analysis and Outlier Handling: Address State</vt:lpstr>
      <vt:lpstr>Univariate Analysis and Outlier Handling: DTI - Debt to Income ratio</vt:lpstr>
      <vt:lpstr>Univariate Analysis and Outlier Handling: Public record of Bankruptcy</vt:lpstr>
      <vt:lpstr>Univariate Analysis and Outlier Handling: Derived Metric - Loan Issue Month</vt:lpstr>
      <vt:lpstr>Segmented Univariate Analysis: Purpose</vt:lpstr>
      <vt:lpstr>Segmented Univariate Analysis: Loan Amount vs Loan Status</vt:lpstr>
      <vt:lpstr>Segmented Univariate Analysis: Loan Term vs Grade</vt:lpstr>
      <vt:lpstr>Type Driven Metrics : int_rate_bin</vt:lpstr>
      <vt:lpstr>Type Driven Metrics : dti_bin</vt:lpstr>
      <vt:lpstr>Type Driven Metrics : installment</vt:lpstr>
      <vt:lpstr>Type Driven Metrics : annual_inc</vt:lpstr>
      <vt:lpstr>Data points of Interest</vt:lpstr>
      <vt:lpstr>Bivariate Analysis</vt:lpstr>
      <vt:lpstr>Multi-Variate Analysis: Loan Amount vs Term vs loan_status</vt:lpstr>
      <vt:lpstr>Multi-Variate Analysis: Loan Amount vs Employment Length vs loan_status</vt:lpstr>
      <vt:lpstr>Correlation HeatMap</vt:lpstr>
      <vt:lpstr>Analysis Results</vt:lpstr>
      <vt:lpstr>Analysis Results: Univariate Analysis</vt:lpstr>
      <vt:lpstr>Analysis Results: Segmented Univariate Analysis</vt:lpstr>
      <vt:lpstr>Analysis Results: Bivariate Analysis</vt:lpstr>
      <vt:lpstr>Correlation</vt:lpstr>
      <vt:lpstr>Suggestions and Recommendations</vt:lpstr>
      <vt:lpstr>Suggestions &amp;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Cheruku, Naveen</dc:creator>
  <cp:lastModifiedBy>Cheruku, Naveen</cp:lastModifiedBy>
  <cp:revision>1</cp:revision>
  <dcterms:created xsi:type="dcterms:W3CDTF">2024-05-08T23:55:03Z</dcterms:created>
  <dcterms:modified xsi:type="dcterms:W3CDTF">2024-05-09T01:05:56Z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2024-05-09T00:01:54Z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42e1d65b-c0ed-4605-8d64-411c5c1e8ca2</vt:lpwstr>
  </property>
  <property fmtid="{D5CDD505-2E9C-101B-9397-08002B2CF9AE}" pid="8" name="MSIP_Label_a0f89cb5-682d-4be4-b0e0-739c9b4a93d4_ContentBits">
    <vt:lpwstr>0</vt:lpwstr>
  </property>
</Properties>
</file>